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C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3B0FB-472E-2142-995D-506B9E7E0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DC2C35-B428-474F-989A-FFD0D1E2E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6CAFF-8056-6343-A786-E4A317284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0862C-2E91-004C-B793-A1025286ECDD}" type="datetimeFigureOut">
              <a:rPr lang="en-CN" smtClean="0"/>
              <a:t>2021/6/27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FBC4D-A22F-6142-910F-5FBD73DB6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69307-DEE7-AA44-A170-15FDADC7F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B21A-2559-6C48-A06A-819B043A757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3519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994B8-500F-F040-9C4D-C6AD5F09F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8ECD1A-C9B2-E744-AB0C-F7EC146AE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58E2C-67F3-4048-9F78-6721BBF5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0862C-2E91-004C-B793-A1025286ECDD}" type="datetimeFigureOut">
              <a:rPr lang="en-CN" smtClean="0"/>
              <a:t>2021/6/27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13366-E6D3-1248-B110-C1BA149BE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11362-5856-CE46-B931-08E01FDFB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B21A-2559-6C48-A06A-819B043A757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59858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AACCCE-465C-F44B-AC91-6A46CEB8E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A2189B-C67F-9A43-9B21-28C2698FB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B8AB3-0FA5-FC49-8B7D-5F74E37B8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0862C-2E91-004C-B793-A1025286ECDD}" type="datetimeFigureOut">
              <a:rPr lang="en-CN" smtClean="0"/>
              <a:t>2021/6/27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53CDE-434B-D246-A5BC-6D5E33BB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C0729-A6DF-5246-BC49-8F65D1DB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B21A-2559-6C48-A06A-819B043A757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7074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563D8-933E-7247-B009-713CD7F90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0AD7A-1309-094D-98B9-4C73F3C0B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3C5E0-97E3-AB42-B498-E2C224B0C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0862C-2E91-004C-B793-A1025286ECDD}" type="datetimeFigureOut">
              <a:rPr lang="en-CN" smtClean="0"/>
              <a:t>2021/6/27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52D5B-5117-AA45-AEA5-5E72687AC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CD845-D1D6-8E47-A312-BD296E7AD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B21A-2559-6C48-A06A-819B043A757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96991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814D5-E739-3D48-BC7C-F0E74A35E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FF769-08CA-CC44-B1A5-2FCD9401F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20F7A-5ADB-D442-95ED-2D6113B34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0862C-2E91-004C-B793-A1025286ECDD}" type="datetimeFigureOut">
              <a:rPr lang="en-CN" smtClean="0"/>
              <a:t>2021/6/27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EB352-3153-9246-A1DE-C470D1953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B3AF4-2AC7-454E-9D3D-CDBA0404E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B21A-2559-6C48-A06A-819B043A757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0937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39369-7946-4041-9F90-4AC19396F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B164E-7E3C-2744-924D-E8D84D5A4B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76324-BA28-D040-90DE-24F52FCA5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3E077-7B20-E045-ADE3-3A43A826B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0862C-2E91-004C-B793-A1025286ECDD}" type="datetimeFigureOut">
              <a:rPr lang="en-CN" smtClean="0"/>
              <a:t>2021/6/27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94448-F550-DE41-83A6-3B9DD9628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6589B-3FC2-3B4E-9683-9B50AFAC1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B21A-2559-6C48-A06A-819B043A757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15518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BA428-441D-4347-AF2A-8CBD6AAD4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41C81-EC10-D74B-AADF-885B3A138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50B08-FBF4-724A-9D16-25ED350B7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8FA606-3721-224A-9D8E-F3BAB1EB46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53B6C9-778B-E347-B063-A5415E7DAF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543AEE-4BF5-8143-8456-9D322CC3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0862C-2E91-004C-B793-A1025286ECDD}" type="datetimeFigureOut">
              <a:rPr lang="en-CN" smtClean="0"/>
              <a:t>2021/6/27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DDD827-CE08-E14D-80F8-3A16B1C6D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774EC6-9988-2743-94B4-8300B24B3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B21A-2559-6C48-A06A-819B043A757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90922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0B774-4594-EF49-91F5-CF4F43ACC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EDA62-AD92-C148-9AB9-33FEF8456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0862C-2E91-004C-B793-A1025286ECDD}" type="datetimeFigureOut">
              <a:rPr lang="en-CN" smtClean="0"/>
              <a:t>2021/6/27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70E6D-8D24-114C-9122-DDFC1700D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6361D8-B1D7-FC42-85C9-49FF614E4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B21A-2559-6C48-A06A-819B043A757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71448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D4BD97-F36B-A24B-851E-A72E40790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0862C-2E91-004C-B793-A1025286ECDD}" type="datetimeFigureOut">
              <a:rPr lang="en-CN" smtClean="0"/>
              <a:t>2021/6/27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759A6-D029-9349-AF02-1B2BB5D62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52AFB-DE10-8D40-AFF3-B4B8ADABA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B21A-2559-6C48-A06A-819B043A757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7651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5A73C-86AD-D844-9E5B-C0BEB6258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68E2F-9889-994B-8F92-800356A40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39573-BA5B-514C-AB7C-DC9D77681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367D2-9301-F748-AC26-54F7321DD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0862C-2E91-004C-B793-A1025286ECDD}" type="datetimeFigureOut">
              <a:rPr lang="en-CN" smtClean="0"/>
              <a:t>2021/6/27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E1ACF-D3EE-E147-A8AE-E88AD304E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259C9-FAB9-C04B-8248-3AEDAF915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B21A-2559-6C48-A06A-819B043A757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78031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D0A05-81EB-A24A-A535-447710CC8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FC5493-1BB3-4547-AC0C-C5758414B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1B4FFD-5E19-114F-A49E-25A44C940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8F6B3-57D0-EC49-9CCD-13D65D5F0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0862C-2E91-004C-B793-A1025286ECDD}" type="datetimeFigureOut">
              <a:rPr lang="en-CN" smtClean="0"/>
              <a:t>2021/6/27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9290D-0707-B742-BF5B-FCA36BDED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19219-47A8-3641-802B-8CE5A300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B21A-2559-6C48-A06A-819B043A757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9830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1CDB36-8DA4-BD42-B062-110AB731B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95C7E-3E58-E840-825C-BBA2BDB24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6F47D-B3B3-1F48-A525-BFB1D8531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0862C-2E91-004C-B793-A1025286ECDD}" type="datetimeFigureOut">
              <a:rPr lang="en-CN" smtClean="0"/>
              <a:t>2021/6/27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6AA67-212E-3D4D-A174-F72957929C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8322-D140-D34C-9162-3C0327A17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7B21A-2559-6C48-A06A-819B043A757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6644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486476-350A-804B-B14F-F51D0011445A}"/>
              </a:ext>
            </a:extLst>
          </p:cNvPr>
          <p:cNvCxnSpPr>
            <a:cxnSpLocks/>
          </p:cNvCxnSpPr>
          <p:nvPr/>
        </p:nvCxnSpPr>
        <p:spPr>
          <a:xfrm>
            <a:off x="695464" y="3814303"/>
            <a:ext cx="1470454" cy="0"/>
          </a:xfrm>
          <a:prstGeom prst="straightConnector1">
            <a:avLst/>
          </a:prstGeom>
          <a:ln w="25400">
            <a:bevel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C1B2A6-34A9-024C-AB66-53C2D5443B72}"/>
              </a:ext>
            </a:extLst>
          </p:cNvPr>
          <p:cNvCxnSpPr>
            <a:cxnSpLocks/>
          </p:cNvCxnSpPr>
          <p:nvPr/>
        </p:nvCxnSpPr>
        <p:spPr>
          <a:xfrm>
            <a:off x="695464" y="3345598"/>
            <a:ext cx="1470454" cy="0"/>
          </a:xfrm>
          <a:prstGeom prst="straightConnector1">
            <a:avLst/>
          </a:prstGeom>
          <a:ln w="25400">
            <a:bevel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>
            <a:extLst>
              <a:ext uri="{FF2B5EF4-FFF2-40B4-BE49-F238E27FC236}">
                <a16:creationId xmlns:a16="http://schemas.microsoft.com/office/drawing/2014/main" id="{AD9209E9-43F2-9946-AD95-C3E430CAECCB}"/>
              </a:ext>
            </a:extLst>
          </p:cNvPr>
          <p:cNvSpPr/>
          <p:nvPr/>
        </p:nvSpPr>
        <p:spPr>
          <a:xfrm>
            <a:off x="3620530" y="3170947"/>
            <a:ext cx="812612" cy="812612"/>
          </a:xfrm>
          <a:custGeom>
            <a:avLst/>
            <a:gdLst>
              <a:gd name="connsiteX0" fmla="*/ 716692 w 1433384"/>
              <a:gd name="connsiteY0" fmla="*/ 562232 h 1433384"/>
              <a:gd name="connsiteX1" fmla="*/ 562232 w 1433384"/>
              <a:gd name="connsiteY1" fmla="*/ 716692 h 1433384"/>
              <a:gd name="connsiteX2" fmla="*/ 716692 w 1433384"/>
              <a:gd name="connsiteY2" fmla="*/ 871152 h 1433384"/>
              <a:gd name="connsiteX3" fmla="*/ 871152 w 1433384"/>
              <a:gd name="connsiteY3" fmla="*/ 716692 h 1433384"/>
              <a:gd name="connsiteX4" fmla="*/ 716692 w 1433384"/>
              <a:gd name="connsiteY4" fmla="*/ 562232 h 1433384"/>
              <a:gd name="connsiteX5" fmla="*/ 716692 w 1433384"/>
              <a:gd name="connsiteY5" fmla="*/ 0 h 1433384"/>
              <a:gd name="connsiteX6" fmla="*/ 1433384 w 1433384"/>
              <a:gd name="connsiteY6" fmla="*/ 716692 h 1433384"/>
              <a:gd name="connsiteX7" fmla="*/ 716692 w 1433384"/>
              <a:gd name="connsiteY7" fmla="*/ 1433384 h 1433384"/>
              <a:gd name="connsiteX8" fmla="*/ 0 w 1433384"/>
              <a:gd name="connsiteY8" fmla="*/ 716692 h 1433384"/>
              <a:gd name="connsiteX9" fmla="*/ 716692 w 1433384"/>
              <a:gd name="connsiteY9" fmla="*/ 0 h 1433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3384" h="1433384">
                <a:moveTo>
                  <a:pt x="716692" y="562232"/>
                </a:moveTo>
                <a:cubicBezTo>
                  <a:pt x="631386" y="562232"/>
                  <a:pt x="562232" y="631386"/>
                  <a:pt x="562232" y="716692"/>
                </a:cubicBezTo>
                <a:cubicBezTo>
                  <a:pt x="562232" y="801998"/>
                  <a:pt x="631386" y="871152"/>
                  <a:pt x="716692" y="871152"/>
                </a:cubicBezTo>
                <a:cubicBezTo>
                  <a:pt x="801998" y="871152"/>
                  <a:pt x="871152" y="801998"/>
                  <a:pt x="871152" y="716692"/>
                </a:cubicBezTo>
                <a:cubicBezTo>
                  <a:pt x="871152" y="631386"/>
                  <a:pt x="801998" y="562232"/>
                  <a:pt x="716692" y="562232"/>
                </a:cubicBezTo>
                <a:close/>
                <a:moveTo>
                  <a:pt x="716692" y="0"/>
                </a:moveTo>
                <a:cubicBezTo>
                  <a:pt x="1112510" y="0"/>
                  <a:pt x="1433384" y="320874"/>
                  <a:pt x="1433384" y="716692"/>
                </a:cubicBezTo>
                <a:cubicBezTo>
                  <a:pt x="1433384" y="1112510"/>
                  <a:pt x="1112510" y="1433384"/>
                  <a:pt x="716692" y="1433384"/>
                </a:cubicBezTo>
                <a:cubicBezTo>
                  <a:pt x="320874" y="1433384"/>
                  <a:pt x="0" y="1112510"/>
                  <a:pt x="0" y="716692"/>
                </a:cubicBezTo>
                <a:cubicBezTo>
                  <a:pt x="0" y="320874"/>
                  <a:pt x="320874" y="0"/>
                  <a:pt x="716692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accent1">
                <a:shade val="50000"/>
              </a:schemeClr>
            </a:solidFill>
          </a:ln>
          <a:scene3d>
            <a:camera prst="orthographicFront">
              <a:rot lat="0" lon="17699952" rev="0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N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CA95165-82AB-AA42-8B6F-E0B1048D2BFF}"/>
              </a:ext>
            </a:extLst>
          </p:cNvPr>
          <p:cNvGrpSpPr/>
          <p:nvPr/>
        </p:nvGrpSpPr>
        <p:grpSpPr>
          <a:xfrm rot="18885698">
            <a:off x="6751054" y="2830669"/>
            <a:ext cx="1727999" cy="1728000"/>
            <a:chOff x="5931243" y="1989000"/>
            <a:chExt cx="1727999" cy="1728000"/>
          </a:xfrm>
          <a:solidFill>
            <a:schemeClr val="tx1">
              <a:lumMod val="65000"/>
              <a:lumOff val="35000"/>
            </a:schemeClr>
          </a:solidFill>
          <a:scene3d>
            <a:camera prst="orthographicFront">
              <a:rot lat="837578" lon="20896982" rev="20959439"/>
            </a:camera>
            <a:lightRig rig="threePt" dir="t"/>
          </a:scene3d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41D4FEB-9E45-F041-BB00-0B8F98C16905}"/>
                </a:ext>
              </a:extLst>
            </p:cNvPr>
            <p:cNvSpPr/>
            <p:nvPr/>
          </p:nvSpPr>
          <p:spPr>
            <a:xfrm>
              <a:off x="7371242" y="1989000"/>
              <a:ext cx="288000" cy="172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94000"/>
              </a:schemeClr>
            </a:solidFill>
            <a:ln>
              <a:noFill/>
            </a:ln>
            <a:sp3d extrusionH="254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5607640-4EC3-DA48-94BE-61F7FF430E4E}"/>
                </a:ext>
              </a:extLst>
            </p:cNvPr>
            <p:cNvSpPr/>
            <p:nvPr/>
          </p:nvSpPr>
          <p:spPr>
            <a:xfrm>
              <a:off x="5931243" y="3429000"/>
              <a:ext cx="1440000" cy="28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p3d extrusionH="254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</p:grp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3" name="3D Model 32">
                <a:extLst>
                  <a:ext uri="{FF2B5EF4-FFF2-40B4-BE49-F238E27FC236}">
                    <a16:creationId xmlns:a16="http://schemas.microsoft.com/office/drawing/2014/main" id="{73FB4484-FBEB-D945-AFF6-13FF0D2DBBF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89405371"/>
                  </p:ext>
                </p:extLst>
              </p:nvPr>
            </p:nvGraphicFramePr>
            <p:xfrm>
              <a:off x="2165918" y="2640384"/>
              <a:ext cx="1019261" cy="187373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019261" cy="1873736"/>
                    </a:xfrm>
                    <a:prstGeom prst="rect">
                      <a:avLst/>
                    </a:prstGeom>
                  </am3d:spPr>
                  <am3d:camera>
                    <am3d:pos x="0" y="0" z="7055195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0000" d="1000000"/>
                    <am3d:preTrans dx="-9002556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-10638664" ay="870276" az="-10759570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70931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3" name="3D Model 32">
                <a:extLst>
                  <a:ext uri="{FF2B5EF4-FFF2-40B4-BE49-F238E27FC236}">
                    <a16:creationId xmlns:a16="http://schemas.microsoft.com/office/drawing/2014/main" id="{73FB4484-FBEB-D945-AFF6-13FF0D2DBBF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5918" y="2640384"/>
                <a:ext cx="1019261" cy="1873736"/>
              </a:xfrm>
              <a:prstGeom prst="rect">
                <a:avLst/>
              </a:prstGeom>
            </p:spPr>
          </p:pic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8BE833-5243-5D42-98EA-C1461EB82784}"/>
              </a:ext>
            </a:extLst>
          </p:cNvPr>
          <p:cNvCxnSpPr>
            <a:cxnSpLocks/>
          </p:cNvCxnSpPr>
          <p:nvPr/>
        </p:nvCxnSpPr>
        <p:spPr>
          <a:xfrm flipV="1">
            <a:off x="3193652" y="2640384"/>
            <a:ext cx="3831628" cy="1173919"/>
          </a:xfrm>
          <a:prstGeom prst="straightConnector1">
            <a:avLst/>
          </a:prstGeom>
          <a:ln w="25400">
            <a:bevel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2B18DB-9BBA-564B-8D78-E5A2A7768F4A}"/>
              </a:ext>
            </a:extLst>
          </p:cNvPr>
          <p:cNvCxnSpPr>
            <a:cxnSpLocks/>
          </p:cNvCxnSpPr>
          <p:nvPr/>
        </p:nvCxnSpPr>
        <p:spPr>
          <a:xfrm>
            <a:off x="3193652" y="3301722"/>
            <a:ext cx="3336357" cy="1043144"/>
          </a:xfrm>
          <a:prstGeom prst="straightConnector1">
            <a:avLst/>
          </a:prstGeom>
          <a:ln w="25400">
            <a:bevel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780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660BCE45-5328-3442-8C53-00C181226B3F}"/>
              </a:ext>
            </a:extLst>
          </p:cNvPr>
          <p:cNvGrpSpPr/>
          <p:nvPr/>
        </p:nvGrpSpPr>
        <p:grpSpPr>
          <a:xfrm>
            <a:off x="2928171" y="2345843"/>
            <a:ext cx="2452036" cy="2456437"/>
            <a:chOff x="4813737" y="2869324"/>
            <a:chExt cx="2476749" cy="2419368"/>
          </a:xfrm>
          <a:scene3d>
            <a:camera prst="orthographicFront">
              <a:rot lat="20047022" lon="18537361" rev="5058111"/>
            </a:camera>
            <a:lightRig rig="threePt" dir="t"/>
          </a:scene3d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0A97519-C278-6442-A4C4-14ACEA27B86B}"/>
                </a:ext>
              </a:extLst>
            </p:cNvPr>
            <p:cNvSpPr/>
            <p:nvPr/>
          </p:nvSpPr>
          <p:spPr>
            <a:xfrm>
              <a:off x="4813737" y="2869324"/>
              <a:ext cx="2476749" cy="241936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sp3d extrusionH="1016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4825748-FA40-3F46-A741-F70B230F00CE}"/>
                </a:ext>
              </a:extLst>
            </p:cNvPr>
            <p:cNvSpPr/>
            <p:nvPr/>
          </p:nvSpPr>
          <p:spPr>
            <a:xfrm>
              <a:off x="4955059" y="3002693"/>
              <a:ext cx="432487" cy="43248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sp3d extrusionH="1016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A8DFB3A-AFB7-154F-9EEE-49AE45627337}"/>
                </a:ext>
              </a:extLst>
            </p:cNvPr>
            <p:cNvSpPr/>
            <p:nvPr/>
          </p:nvSpPr>
          <p:spPr>
            <a:xfrm>
              <a:off x="5528868" y="2990335"/>
              <a:ext cx="432487" cy="43248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sp3d extrusionH="1016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5A55EBB-E880-6741-8D5A-DFBF23EF65AE}"/>
                </a:ext>
              </a:extLst>
            </p:cNvPr>
            <p:cNvSpPr/>
            <p:nvPr/>
          </p:nvSpPr>
          <p:spPr>
            <a:xfrm>
              <a:off x="6102677" y="2990335"/>
              <a:ext cx="432487" cy="43248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sp3d extrusionH="1016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57D3486-D930-A44A-B8D6-C874DA2FDDB2}"/>
                </a:ext>
              </a:extLst>
            </p:cNvPr>
            <p:cNvSpPr/>
            <p:nvPr/>
          </p:nvSpPr>
          <p:spPr>
            <a:xfrm>
              <a:off x="6676486" y="3002693"/>
              <a:ext cx="432487" cy="43248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sp3d extrusionH="1016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B253957-7D23-8D43-A640-E6710800E5B9}"/>
                </a:ext>
              </a:extLst>
            </p:cNvPr>
            <p:cNvSpPr/>
            <p:nvPr/>
          </p:nvSpPr>
          <p:spPr>
            <a:xfrm>
              <a:off x="4955058" y="3568549"/>
              <a:ext cx="432487" cy="43248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sp3d extrusionH="1016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4846B9D-C513-C040-BB22-A7CB8BA5A610}"/>
                </a:ext>
              </a:extLst>
            </p:cNvPr>
            <p:cNvSpPr/>
            <p:nvPr/>
          </p:nvSpPr>
          <p:spPr>
            <a:xfrm>
              <a:off x="5516508" y="3568549"/>
              <a:ext cx="432487" cy="43248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sp3d extrusionH="1016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D37A2A-A435-5548-A3A8-58DD6AA6F131}"/>
                </a:ext>
              </a:extLst>
            </p:cNvPr>
            <p:cNvSpPr/>
            <p:nvPr/>
          </p:nvSpPr>
          <p:spPr>
            <a:xfrm>
              <a:off x="6102677" y="3568549"/>
              <a:ext cx="432487" cy="43248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sp3d extrusionH="1016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A75B51A-EB7B-3C45-BC55-5F95952FC0F8}"/>
                </a:ext>
              </a:extLst>
            </p:cNvPr>
            <p:cNvSpPr/>
            <p:nvPr/>
          </p:nvSpPr>
          <p:spPr>
            <a:xfrm>
              <a:off x="6688846" y="3568548"/>
              <a:ext cx="432487" cy="43248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sp3d extrusionH="1016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1E4BADD-A7EC-A546-B85B-E51317EAE41E}"/>
                </a:ext>
              </a:extLst>
            </p:cNvPr>
            <p:cNvSpPr/>
            <p:nvPr/>
          </p:nvSpPr>
          <p:spPr>
            <a:xfrm>
              <a:off x="4950659" y="4137810"/>
              <a:ext cx="432487" cy="43248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sp3d extrusionH="1016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568056B-C424-A045-8810-89E0336FC47D}"/>
                </a:ext>
              </a:extLst>
            </p:cNvPr>
            <p:cNvSpPr/>
            <p:nvPr/>
          </p:nvSpPr>
          <p:spPr>
            <a:xfrm>
              <a:off x="4950658" y="4707072"/>
              <a:ext cx="432487" cy="43248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sp3d extrusionH="1016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B337AFD-7E3D-0543-9BBB-B92509FFFF73}"/>
                </a:ext>
              </a:extLst>
            </p:cNvPr>
            <p:cNvSpPr/>
            <p:nvPr/>
          </p:nvSpPr>
          <p:spPr>
            <a:xfrm>
              <a:off x="5516507" y="4122047"/>
              <a:ext cx="432487" cy="43248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sp3d extrusionH="1016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ACD2CD3-B7FA-C548-AA40-7E4D135D88E6}"/>
                </a:ext>
              </a:extLst>
            </p:cNvPr>
            <p:cNvSpPr/>
            <p:nvPr/>
          </p:nvSpPr>
          <p:spPr>
            <a:xfrm>
              <a:off x="6082355" y="4117999"/>
              <a:ext cx="432487" cy="43248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sp3d extrusionH="1016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0CAA0E0-7876-884E-8924-9DFEBEDC65DD}"/>
                </a:ext>
              </a:extLst>
            </p:cNvPr>
            <p:cNvSpPr/>
            <p:nvPr/>
          </p:nvSpPr>
          <p:spPr>
            <a:xfrm>
              <a:off x="6676486" y="4134403"/>
              <a:ext cx="432487" cy="43248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sp3d extrusionH="1016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A88AEB0-5AB2-B847-847C-153CE6FC100B}"/>
                </a:ext>
              </a:extLst>
            </p:cNvPr>
            <p:cNvSpPr/>
            <p:nvPr/>
          </p:nvSpPr>
          <p:spPr>
            <a:xfrm>
              <a:off x="5516506" y="4700261"/>
              <a:ext cx="432487" cy="43248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sp3d extrusionH="1016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0BF0093-8B76-F642-AAC8-BCF37BE6C05F}"/>
                </a:ext>
              </a:extLst>
            </p:cNvPr>
            <p:cNvSpPr/>
            <p:nvPr/>
          </p:nvSpPr>
          <p:spPr>
            <a:xfrm>
              <a:off x="6095999" y="4694936"/>
              <a:ext cx="432487" cy="43248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sp3d extrusionH="1016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4B623A6-4AF5-9A43-8280-AD6A273563F6}"/>
                </a:ext>
              </a:extLst>
            </p:cNvPr>
            <p:cNvSpPr/>
            <p:nvPr/>
          </p:nvSpPr>
          <p:spPr>
            <a:xfrm>
              <a:off x="6676486" y="4700258"/>
              <a:ext cx="432487" cy="43248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sp3d extrusionH="1016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sp>
        <p:nvSpPr>
          <p:cNvPr id="22" name="Right Arrow 21">
            <a:extLst>
              <a:ext uri="{FF2B5EF4-FFF2-40B4-BE49-F238E27FC236}">
                <a16:creationId xmlns:a16="http://schemas.microsoft.com/office/drawing/2014/main" id="{51A35949-309D-2048-AC42-546A1292C9A6}"/>
              </a:ext>
            </a:extLst>
          </p:cNvPr>
          <p:cNvSpPr/>
          <p:nvPr/>
        </p:nvSpPr>
        <p:spPr>
          <a:xfrm rot="17620522">
            <a:off x="3960869" y="2690614"/>
            <a:ext cx="1573978" cy="662289"/>
          </a:xfrm>
          <a:prstGeom prst="rightArrow">
            <a:avLst/>
          </a:prstGeom>
          <a:scene3d>
            <a:camera prst="orthographicFront">
              <a:rot lat="632302" lon="2280512" rev="20253231"/>
            </a:camera>
            <a:lightRig rig="threePt" dir="t"/>
          </a:scene3d>
          <a:sp3d extrusionH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64017B33-E8A6-1542-BBE7-C8DA3F18F0AD}"/>
              </a:ext>
            </a:extLst>
          </p:cNvPr>
          <p:cNvSpPr/>
          <p:nvPr/>
        </p:nvSpPr>
        <p:spPr>
          <a:xfrm rot="4335081">
            <a:off x="3240575" y="1898485"/>
            <a:ext cx="1573978" cy="1419400"/>
          </a:xfrm>
          <a:prstGeom prst="rightArrow">
            <a:avLst/>
          </a:prstGeom>
          <a:solidFill>
            <a:srgbClr val="FF0000"/>
          </a:solidFill>
          <a:scene3d>
            <a:camera prst="orthographicFront">
              <a:rot lat="769806" lon="21020365" rev="20258123"/>
            </a:camera>
            <a:lightRig rig="threePt" dir="t"/>
          </a:scene3d>
          <a:sp3d extrusionH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33D6552D-18BA-2A42-AB0F-5179073CB804}"/>
              </a:ext>
            </a:extLst>
          </p:cNvPr>
          <p:cNvSpPr/>
          <p:nvPr/>
        </p:nvSpPr>
        <p:spPr>
          <a:xfrm rot="18689025">
            <a:off x="4168685" y="2995988"/>
            <a:ext cx="1573978" cy="565100"/>
          </a:xfrm>
          <a:prstGeom prst="rightArrow">
            <a:avLst/>
          </a:prstGeom>
          <a:solidFill>
            <a:srgbClr val="00B050"/>
          </a:solidFill>
          <a:scene3d>
            <a:camera prst="orthographicFront">
              <a:rot lat="545324" lon="1322038" rev="20102050"/>
            </a:camera>
            <a:lightRig rig="threePt" dir="t"/>
          </a:scene3d>
          <a:sp3d extrusionH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5232979A-87BD-3B4E-9FAB-D3E7148B2098}"/>
              </a:ext>
            </a:extLst>
          </p:cNvPr>
          <p:cNvSpPr/>
          <p:nvPr/>
        </p:nvSpPr>
        <p:spPr>
          <a:xfrm rot="17620522">
            <a:off x="2652200" y="2982939"/>
            <a:ext cx="1573978" cy="966181"/>
          </a:xfrm>
          <a:prstGeom prst="rightArrow">
            <a:avLst/>
          </a:prstGeom>
          <a:solidFill>
            <a:schemeClr val="accent2">
              <a:lumMod val="75000"/>
            </a:schemeClr>
          </a:solidFill>
          <a:scene3d>
            <a:camera prst="orthographicFront">
              <a:rot lat="19997992" lon="6204973" rev="161045"/>
            </a:camera>
            <a:lightRig rig="threePt" dir="t"/>
          </a:scene3d>
          <a:sp3d extrusionH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91491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AB5E25-8C47-FC4B-8708-D95BA5AF14BE}"/>
              </a:ext>
            </a:extLst>
          </p:cNvPr>
          <p:cNvSpPr/>
          <p:nvPr/>
        </p:nvSpPr>
        <p:spPr>
          <a:xfrm>
            <a:off x="3478924" y="5129048"/>
            <a:ext cx="5234152" cy="57806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9F41CD0C-77B1-FD41-803D-A9303D90434B}"/>
              </a:ext>
            </a:extLst>
          </p:cNvPr>
          <p:cNvSpPr/>
          <p:nvPr/>
        </p:nvSpPr>
        <p:spPr>
          <a:xfrm rot="8160443">
            <a:off x="6401351" y="3831271"/>
            <a:ext cx="484632" cy="145408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93263DA6-4D66-B54D-9E2B-DDA88CEA08E2}"/>
              </a:ext>
            </a:extLst>
          </p:cNvPr>
          <p:cNvSpPr/>
          <p:nvPr/>
        </p:nvSpPr>
        <p:spPr>
          <a:xfrm rot="8160443">
            <a:off x="6937040" y="2475890"/>
            <a:ext cx="484632" cy="303063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AC48A778-E7AB-744E-B999-FF633D0B9615}"/>
              </a:ext>
            </a:extLst>
          </p:cNvPr>
          <p:cNvSpPr/>
          <p:nvPr/>
        </p:nvSpPr>
        <p:spPr>
          <a:xfrm rot="13335805">
            <a:off x="5222218" y="3846913"/>
            <a:ext cx="484632" cy="146931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3BD531DF-CE66-6949-B7AD-74A67ECC2DB9}"/>
              </a:ext>
            </a:extLst>
          </p:cNvPr>
          <p:cNvSpPr/>
          <p:nvPr/>
        </p:nvSpPr>
        <p:spPr>
          <a:xfrm rot="13415763">
            <a:off x="4753036" y="2477425"/>
            <a:ext cx="484632" cy="305815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2971D2-8892-F447-9B19-31FA85589687}"/>
              </a:ext>
            </a:extLst>
          </p:cNvPr>
          <p:cNvSpPr/>
          <p:nvPr/>
        </p:nvSpPr>
        <p:spPr>
          <a:xfrm>
            <a:off x="5853474" y="3623739"/>
            <a:ext cx="415422" cy="4238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DF91982-F70A-5A4D-BA02-930D409CBD54}"/>
              </a:ext>
            </a:extLst>
          </p:cNvPr>
          <p:cNvSpPr/>
          <p:nvPr/>
        </p:nvSpPr>
        <p:spPr>
          <a:xfrm>
            <a:off x="5858204" y="2464489"/>
            <a:ext cx="415422" cy="4238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95081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E5B001-0D42-5449-A9CD-ABB33B563DA2}"/>
              </a:ext>
            </a:extLst>
          </p:cNvPr>
          <p:cNvSpPr/>
          <p:nvPr/>
        </p:nvSpPr>
        <p:spPr>
          <a:xfrm>
            <a:off x="3636579" y="2385848"/>
            <a:ext cx="4918842" cy="28903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5BDCA6-5F94-0845-8728-04535FCD8077}"/>
              </a:ext>
            </a:extLst>
          </p:cNvPr>
          <p:cNvSpPr/>
          <p:nvPr/>
        </p:nvSpPr>
        <p:spPr>
          <a:xfrm>
            <a:off x="3636579" y="1891578"/>
            <a:ext cx="4918842" cy="4942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941704-C198-804B-848B-F2C0B8420140}"/>
              </a:ext>
            </a:extLst>
          </p:cNvPr>
          <p:cNvSpPr/>
          <p:nvPr/>
        </p:nvSpPr>
        <p:spPr>
          <a:xfrm>
            <a:off x="5076568" y="1891578"/>
            <a:ext cx="2038864" cy="1589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01C4BF-BCDC-C54C-A90B-D94E239F5C5C}"/>
              </a:ext>
            </a:extLst>
          </p:cNvPr>
          <p:cNvSpPr/>
          <p:nvPr/>
        </p:nvSpPr>
        <p:spPr>
          <a:xfrm>
            <a:off x="5076567" y="3480806"/>
            <a:ext cx="2038865" cy="4942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39EEB9-65DB-A047-A90F-DEDA189B0D3D}"/>
              </a:ext>
            </a:extLst>
          </p:cNvPr>
          <p:cNvSpPr/>
          <p:nvPr/>
        </p:nvSpPr>
        <p:spPr>
          <a:xfrm>
            <a:off x="3636579" y="3975076"/>
            <a:ext cx="4918842" cy="13011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10220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2AFE8C6-E01E-4241-9A00-49ACDB42B5BE}"/>
              </a:ext>
            </a:extLst>
          </p:cNvPr>
          <p:cNvCxnSpPr>
            <a:cxnSpLocks/>
          </p:cNvCxnSpPr>
          <p:nvPr/>
        </p:nvCxnSpPr>
        <p:spPr>
          <a:xfrm rot="-600000">
            <a:off x="3600013" y="1799849"/>
            <a:ext cx="459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37592F-17BB-5B44-B041-8FD44310D9BA}"/>
              </a:ext>
            </a:extLst>
          </p:cNvPr>
          <p:cNvCxnSpPr>
            <a:cxnSpLocks/>
          </p:cNvCxnSpPr>
          <p:nvPr/>
        </p:nvCxnSpPr>
        <p:spPr>
          <a:xfrm flipV="1">
            <a:off x="3634879" y="926758"/>
            <a:ext cx="4520268" cy="17793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F980A38-9AEC-F74C-B292-9915BEB31E2D}"/>
              </a:ext>
            </a:extLst>
          </p:cNvPr>
          <p:cNvCxnSpPr>
            <a:cxnSpLocks/>
          </p:cNvCxnSpPr>
          <p:nvPr/>
        </p:nvCxnSpPr>
        <p:spPr>
          <a:xfrm>
            <a:off x="3634879" y="1025611"/>
            <a:ext cx="4520268" cy="15596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02E7261-5023-434B-B473-EBA01F2936FC}"/>
              </a:ext>
            </a:extLst>
          </p:cNvPr>
          <p:cNvCxnSpPr>
            <a:cxnSpLocks/>
          </p:cNvCxnSpPr>
          <p:nvPr/>
        </p:nvCxnSpPr>
        <p:spPr>
          <a:xfrm rot="600000">
            <a:off x="3600013" y="1799849"/>
            <a:ext cx="459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2FFE928-C53F-414A-8FCA-E5092630F05F}"/>
              </a:ext>
            </a:extLst>
          </p:cNvPr>
          <p:cNvCxnSpPr>
            <a:cxnSpLocks/>
          </p:cNvCxnSpPr>
          <p:nvPr/>
        </p:nvCxnSpPr>
        <p:spPr>
          <a:xfrm rot="-300000">
            <a:off x="3567523" y="3913005"/>
            <a:ext cx="45917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48B6EA-BB91-1C46-ABEF-A92ED14846E9}"/>
              </a:ext>
            </a:extLst>
          </p:cNvPr>
          <p:cNvCxnSpPr>
            <a:cxnSpLocks/>
          </p:cNvCxnSpPr>
          <p:nvPr/>
        </p:nvCxnSpPr>
        <p:spPr>
          <a:xfrm rot="300000">
            <a:off x="3567522" y="3913005"/>
            <a:ext cx="45917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A5DF87F-936C-EE42-8C55-02CB92B911F8}"/>
              </a:ext>
            </a:extLst>
          </p:cNvPr>
          <p:cNvSpPr txBox="1"/>
          <p:nvPr/>
        </p:nvSpPr>
        <p:spPr>
          <a:xfrm>
            <a:off x="2873152" y="3743772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  <a:r>
              <a:rPr lang="en-CN" dirty="0"/>
              <a:t>=1/2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FF92ED-CA45-9A49-A2FC-D5FBCAAE4D50}"/>
              </a:ext>
            </a:extLst>
          </p:cNvPr>
          <p:cNvSpPr txBox="1"/>
          <p:nvPr/>
        </p:nvSpPr>
        <p:spPr>
          <a:xfrm>
            <a:off x="2853916" y="163177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  <a:r>
              <a:rPr lang="en-CN" dirty="0"/>
              <a:t>=3/2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745F5DE-1F55-204A-9F74-C99EBEB68E83}"/>
                  </a:ext>
                </a:extLst>
              </p:cNvPr>
              <p:cNvSpPr txBox="1"/>
              <p:nvPr/>
            </p:nvSpPr>
            <p:spPr>
              <a:xfrm>
                <a:off x="8206094" y="3495635"/>
                <a:ext cx="891206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CN" dirty="0"/>
                  <a:t>=1/2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745F5DE-1F55-204A-9F74-C99EBEB68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6094" y="3495635"/>
                <a:ext cx="891206" cy="391646"/>
              </a:xfrm>
              <a:prstGeom prst="rect">
                <a:avLst/>
              </a:prstGeom>
              <a:blipFill>
                <a:blip r:embed="rId2"/>
                <a:stretch>
                  <a:fillRect t="-6250" r="-4225" b="-1562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27E0AD4-63BC-1D44-A7F4-E97F430F11BF}"/>
                  </a:ext>
                </a:extLst>
              </p:cNvPr>
              <p:cNvSpPr txBox="1"/>
              <p:nvPr/>
            </p:nvSpPr>
            <p:spPr>
              <a:xfrm>
                <a:off x="8125815" y="1205503"/>
                <a:ext cx="891206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CN" dirty="0"/>
                  <a:t>=1/2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27E0AD4-63BC-1D44-A7F4-E97F430F1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815" y="1205503"/>
                <a:ext cx="891206" cy="391646"/>
              </a:xfrm>
              <a:prstGeom prst="rect">
                <a:avLst/>
              </a:prstGeom>
              <a:blipFill>
                <a:blip r:embed="rId3"/>
                <a:stretch>
                  <a:fillRect t="-9677" r="-5634" b="-1935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CA9B148-1C39-3040-A4C6-90B478CF1673}"/>
                  </a:ext>
                </a:extLst>
              </p:cNvPr>
              <p:cNvSpPr txBox="1"/>
              <p:nvPr/>
            </p:nvSpPr>
            <p:spPr>
              <a:xfrm>
                <a:off x="8221258" y="3928438"/>
                <a:ext cx="961738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CN" dirty="0"/>
                  <a:t>=-1/2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CA9B148-1C39-3040-A4C6-90B478CF1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258" y="3928438"/>
                <a:ext cx="961738" cy="391646"/>
              </a:xfrm>
              <a:prstGeom prst="rect">
                <a:avLst/>
              </a:prstGeom>
              <a:blipFill>
                <a:blip r:embed="rId4"/>
                <a:stretch>
                  <a:fillRect t="-6250" r="-5263" b="-1875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0D7A16F-F7EF-E446-A1E6-9C3ADCAAEBAB}"/>
                  </a:ext>
                </a:extLst>
              </p:cNvPr>
              <p:cNvSpPr txBox="1"/>
              <p:nvPr/>
            </p:nvSpPr>
            <p:spPr>
              <a:xfrm>
                <a:off x="8202682" y="2396784"/>
                <a:ext cx="961738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CN" dirty="0"/>
                  <a:t>=-3/2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0D7A16F-F7EF-E446-A1E6-9C3ADCAAE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2682" y="2396784"/>
                <a:ext cx="961738" cy="391646"/>
              </a:xfrm>
              <a:prstGeom prst="rect">
                <a:avLst/>
              </a:prstGeom>
              <a:blipFill>
                <a:blip r:embed="rId5"/>
                <a:stretch>
                  <a:fillRect t="-6250" r="-3947" b="-1875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9782B7E-93E1-554E-B3C3-81D33503C223}"/>
                  </a:ext>
                </a:extLst>
              </p:cNvPr>
              <p:cNvSpPr txBox="1"/>
              <p:nvPr/>
            </p:nvSpPr>
            <p:spPr>
              <a:xfrm>
                <a:off x="8196544" y="2005138"/>
                <a:ext cx="961738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CN" dirty="0"/>
                  <a:t>=-1/2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9782B7E-93E1-554E-B3C3-81D33503C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6544" y="2005138"/>
                <a:ext cx="961738" cy="391646"/>
              </a:xfrm>
              <a:prstGeom prst="rect">
                <a:avLst/>
              </a:prstGeom>
              <a:blipFill>
                <a:blip r:embed="rId6"/>
                <a:stretch>
                  <a:fillRect t="-6250" r="-5263" b="-1875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AFE301-767B-0E4D-9DD3-7497E6A2428F}"/>
                  </a:ext>
                </a:extLst>
              </p:cNvPr>
              <p:cNvSpPr txBox="1"/>
              <p:nvPr/>
            </p:nvSpPr>
            <p:spPr>
              <a:xfrm>
                <a:off x="8125815" y="681714"/>
                <a:ext cx="891206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CN" dirty="0"/>
                  <a:t>=3/2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AFE301-767B-0E4D-9DD3-7497E6A24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815" y="681714"/>
                <a:ext cx="891206" cy="391646"/>
              </a:xfrm>
              <a:prstGeom prst="rect">
                <a:avLst/>
              </a:prstGeom>
              <a:blipFill>
                <a:blip r:embed="rId7"/>
                <a:stretch>
                  <a:fillRect t="-6250" r="-5634" b="-1875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DC4C02-9671-1749-AA40-50C46FC49D62}"/>
              </a:ext>
            </a:extLst>
          </p:cNvPr>
          <p:cNvCxnSpPr>
            <a:cxnSpLocks/>
          </p:cNvCxnSpPr>
          <p:nvPr/>
        </p:nvCxnSpPr>
        <p:spPr>
          <a:xfrm>
            <a:off x="3576257" y="3908301"/>
            <a:ext cx="4574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B2126E5-4828-4642-803F-762398C2227E}"/>
              </a:ext>
            </a:extLst>
          </p:cNvPr>
          <p:cNvCxnSpPr>
            <a:cxnSpLocks/>
          </p:cNvCxnSpPr>
          <p:nvPr/>
        </p:nvCxnSpPr>
        <p:spPr>
          <a:xfrm>
            <a:off x="3634879" y="1799849"/>
            <a:ext cx="4574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C23B4A-5AF5-8643-9F6E-75025DA0F42B}"/>
              </a:ext>
            </a:extLst>
          </p:cNvPr>
          <p:cNvCxnSpPr>
            <a:cxnSpLocks/>
          </p:cNvCxnSpPr>
          <p:nvPr/>
        </p:nvCxnSpPr>
        <p:spPr>
          <a:xfrm>
            <a:off x="2543503" y="5076497"/>
            <a:ext cx="7136525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F936726-E9E9-A742-80B1-C24704587728}"/>
              </a:ext>
            </a:extLst>
          </p:cNvPr>
          <p:cNvCxnSpPr>
            <a:cxnSpLocks/>
          </p:cNvCxnSpPr>
          <p:nvPr/>
        </p:nvCxnSpPr>
        <p:spPr>
          <a:xfrm flipV="1">
            <a:off x="2543503" y="383059"/>
            <a:ext cx="0" cy="4693438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6FD9C0C-6911-974A-A34E-07E753F3801F}"/>
              </a:ext>
            </a:extLst>
          </p:cNvPr>
          <p:cNvCxnSpPr>
            <a:cxnSpLocks/>
          </p:cNvCxnSpPr>
          <p:nvPr/>
        </p:nvCxnSpPr>
        <p:spPr>
          <a:xfrm>
            <a:off x="5895013" y="4908925"/>
            <a:ext cx="0" cy="335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1C40C42-30D7-7248-A641-D6201656ACCF}"/>
                  </a:ext>
                </a:extLst>
              </p:cNvPr>
              <p:cNvSpPr txBox="1"/>
              <p:nvPr/>
            </p:nvSpPr>
            <p:spPr>
              <a:xfrm>
                <a:off x="9430472" y="5116999"/>
                <a:ext cx="4991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1C40C42-30D7-7248-A641-D6201656A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0472" y="5116999"/>
                <a:ext cx="499111" cy="369332"/>
              </a:xfrm>
              <a:prstGeom prst="rect">
                <a:avLst/>
              </a:prstGeom>
              <a:blipFill>
                <a:blip r:embed="rId8"/>
                <a:stretch>
                  <a:fillRect t="-9677" b="-1290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ACD89A5F-2135-CA4A-86EF-3F5E3920C106}"/>
              </a:ext>
            </a:extLst>
          </p:cNvPr>
          <p:cNvSpPr txBox="1"/>
          <p:nvPr/>
        </p:nvSpPr>
        <p:spPr>
          <a:xfrm>
            <a:off x="5744170" y="52517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4301E4F-A95F-0C4D-8D83-4D7DD337FC24}"/>
              </a:ext>
            </a:extLst>
          </p:cNvPr>
          <p:cNvSpPr txBox="1"/>
          <p:nvPr/>
        </p:nvSpPr>
        <p:spPr>
          <a:xfrm>
            <a:off x="2196178" y="29865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380339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1821</TotalTime>
  <Words>29</Words>
  <Application>Microsoft Macintosh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Yujia Yuan</dc:creator>
  <cp:lastModifiedBy>Yujia Yuan</cp:lastModifiedBy>
  <cp:revision>21</cp:revision>
  <dcterms:created xsi:type="dcterms:W3CDTF">2021-06-13T22:18:05Z</dcterms:created>
  <dcterms:modified xsi:type="dcterms:W3CDTF">2021-06-27T23:12:47Z</dcterms:modified>
</cp:coreProperties>
</file>