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1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35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8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89ECB-3275-4DFF-B0BA-13903731D599}"/>
              </a:ext>
            </a:extLst>
          </p:cNvPr>
          <p:cNvSpPr txBox="1">
            <a:spLocks/>
          </p:cNvSpPr>
          <p:nvPr/>
        </p:nvSpPr>
        <p:spPr>
          <a:xfrm>
            <a:off x="772593" y="1638372"/>
            <a:ext cx="9767162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Link: </a:t>
            </a: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https://forms.gle/E2TbpumUJWYJKCcAA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FBD33-BA5D-4889-826C-D80A122ED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63" y="2635079"/>
            <a:ext cx="3707674" cy="3707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4FDCCC-DE74-4B89-9256-F241CF5BF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26"/>
          <a:stretch/>
        </p:blipFill>
        <p:spPr>
          <a:xfrm>
            <a:off x="4718054" y="2653160"/>
            <a:ext cx="3187338" cy="37045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473917-0BCA-4DB5-A62C-7CF14670C903}"/>
              </a:ext>
            </a:extLst>
          </p:cNvPr>
          <p:cNvSpPr/>
          <p:nvPr/>
        </p:nvSpPr>
        <p:spPr>
          <a:xfrm>
            <a:off x="5192235" y="5033553"/>
            <a:ext cx="1546269" cy="2612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91329-2ABF-4B1C-86E5-EF8563BC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9" y="2653160"/>
            <a:ext cx="4371730" cy="38413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82E050-9AAC-40E8-8CB2-8FDCEC5DE40A}"/>
              </a:ext>
            </a:extLst>
          </p:cNvPr>
          <p:cNvSpPr/>
          <p:nvPr/>
        </p:nvSpPr>
        <p:spPr>
          <a:xfrm>
            <a:off x="607970" y="5503815"/>
            <a:ext cx="1464669" cy="2351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38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Jing</dc:creator>
  <cp:lastModifiedBy>Yang Jing</cp:lastModifiedBy>
  <cp:revision>2</cp:revision>
  <dcterms:created xsi:type="dcterms:W3CDTF">2022-01-18T00:58:17Z</dcterms:created>
  <dcterms:modified xsi:type="dcterms:W3CDTF">2022-01-18T00:59:40Z</dcterms:modified>
</cp:coreProperties>
</file>