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80" r:id="rId4"/>
    <p:sldId id="270" r:id="rId5"/>
    <p:sldId id="271" r:id="rId6"/>
    <p:sldId id="272" r:id="rId7"/>
    <p:sldId id="279" r:id="rId8"/>
    <p:sldId id="273" r:id="rId9"/>
    <p:sldId id="274" r:id="rId10"/>
    <p:sldId id="275" r:id="rId11"/>
    <p:sldId id="276" r:id="rId12"/>
    <p:sldId id="277" r:id="rId13"/>
    <p:sldId id="278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5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0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29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0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9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599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1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2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2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7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9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9AAE9D-61D7-A845-B687-5F14A6752CE6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2AD65CD-D476-ED42-AF99-DF09ADDA7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67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57370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L5 – Procedures and Arguments (Part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340963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L6 – Procedures and Arguments (Part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157711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L7 – Decisions and 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4044806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L8 – Looping Constructs and 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367446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397-2EE4-2C4A-9701-3FBF8C4C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04" y="1053375"/>
            <a:ext cx="10246322" cy="3597001"/>
          </a:xfrm>
        </p:spPr>
        <p:txBody>
          <a:bodyPr>
            <a:normAutofit/>
          </a:bodyPr>
          <a:lstStyle/>
          <a:p>
            <a:r>
              <a:rPr lang="en-US" dirty="0"/>
              <a:t>35 minutes Open Book Test</a:t>
            </a:r>
          </a:p>
          <a:p>
            <a:pPr lvl="1"/>
            <a:r>
              <a:rPr lang="en-US" dirty="0"/>
              <a:t>MCQ and Coding Questions</a:t>
            </a:r>
          </a:p>
          <a:p>
            <a:pPr lvl="1"/>
            <a:r>
              <a:rPr lang="en-US" dirty="0"/>
              <a:t>Google Form</a:t>
            </a:r>
          </a:p>
          <a:p>
            <a:pPr lvl="1"/>
            <a:r>
              <a:rPr lang="en-US" dirty="0"/>
              <a:t>Time inclusive of opening the link and submission</a:t>
            </a:r>
          </a:p>
          <a:p>
            <a:pPr lvl="1"/>
            <a:r>
              <a:rPr lang="en-US" dirty="0"/>
              <a:t>Save your answer somewhere (Word, Notepad) so that in case the form is closed accidentally</a:t>
            </a:r>
          </a:p>
        </p:txBody>
      </p:sp>
      <p:pic>
        <p:nvPicPr>
          <p:cNvPr id="1026" name="Picture 2" descr="8,367 BEST All The Best IMAGES, STOCK PHOTOS &amp;amp; VECTORS | Adobe Stock">
            <a:extLst>
              <a:ext uri="{FF2B5EF4-FFF2-40B4-BE49-F238E27FC236}">
                <a16:creationId xmlns:a16="http://schemas.microsoft.com/office/drawing/2014/main" id="{8D5D6C55-8830-4CA8-BDF1-4B91E10D2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206" y="4053078"/>
            <a:ext cx="5884682" cy="219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5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 Test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B89ECB-3275-4DFF-B0BA-13903731D599}"/>
              </a:ext>
            </a:extLst>
          </p:cNvPr>
          <p:cNvSpPr txBox="1">
            <a:spLocks/>
          </p:cNvSpPr>
          <p:nvPr/>
        </p:nvSpPr>
        <p:spPr>
          <a:xfrm>
            <a:off x="772593" y="1638372"/>
            <a:ext cx="9767162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Test Link: </a:t>
            </a:r>
            <a:r>
              <a:rPr lang="en-US" sz="3200" b="1" u="sng" dirty="0"/>
              <a:t>https://forms.gle/ZV81egTKYxCDSMxVA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Breaktime">
                <a:extLst>
                  <a:ext uri="{FF2B5EF4-FFF2-40B4-BE49-F238E27FC236}">
                    <a16:creationId xmlns:a16="http://schemas.microsoft.com/office/drawing/2014/main" id="{B96726F0-2CA1-4338-863F-334197BAB2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617286"/>
                  </p:ext>
                </p:extLst>
              </p:nvPr>
            </p:nvGraphicFramePr>
            <p:xfrm>
              <a:off x="772593" y="3043592"/>
              <a:ext cx="6792685" cy="299030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Breaktime">
                <a:extLst>
                  <a:ext uri="{FF2B5EF4-FFF2-40B4-BE49-F238E27FC236}">
                    <a16:creationId xmlns:a16="http://schemas.microsoft.com/office/drawing/2014/main" id="{B96726F0-2CA1-4338-863F-334197BAB2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2593" y="3043592"/>
                <a:ext cx="6792685" cy="2990307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FAA021F-E368-4539-8629-197215E03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174" y="310999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8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397-2EE4-2C4A-9701-3FBF8C4C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07" y="1872604"/>
            <a:ext cx="10131425" cy="487314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L1 – Visual Basic Introduction</a:t>
            </a:r>
          </a:p>
          <a:p>
            <a:pPr marL="342900" indent="-342900">
              <a:buAutoNum type="arabicPeriod"/>
            </a:pPr>
            <a:r>
              <a:rPr lang="en-US" dirty="0"/>
              <a:t>L2 – Data Types and Arrays</a:t>
            </a:r>
          </a:p>
          <a:p>
            <a:pPr marL="342900" indent="-342900">
              <a:buAutoNum type="arabicPeriod"/>
            </a:pPr>
            <a:r>
              <a:rPr lang="en-US" dirty="0"/>
              <a:t>L3 – Object Properties and Methods</a:t>
            </a:r>
          </a:p>
          <a:p>
            <a:pPr marL="342900" indent="-342900">
              <a:buAutoNum type="arabicPeriod"/>
            </a:pPr>
            <a:r>
              <a:rPr lang="en-US" dirty="0"/>
              <a:t>L4 – Algorithms Planning and Refinement</a:t>
            </a:r>
          </a:p>
          <a:p>
            <a:pPr marL="342900" indent="-342900">
              <a:buAutoNum type="arabicPeriod"/>
            </a:pPr>
            <a:r>
              <a:rPr lang="en-US" dirty="0"/>
              <a:t>L5 – Procedures and Arguments (Part 1)</a:t>
            </a:r>
          </a:p>
          <a:p>
            <a:pPr marL="342900" indent="-342900">
              <a:buAutoNum type="arabicPeriod"/>
            </a:pPr>
            <a:r>
              <a:rPr lang="en-US" dirty="0"/>
              <a:t>L6 – Procedures and Arguments (Part 2)</a:t>
            </a:r>
          </a:p>
          <a:p>
            <a:pPr marL="342900" indent="-342900">
              <a:buAutoNum type="arabicPeriod"/>
            </a:pPr>
            <a:r>
              <a:rPr lang="en-US" dirty="0"/>
              <a:t>L7 – Decisions and Debugging</a:t>
            </a:r>
          </a:p>
          <a:p>
            <a:pPr marL="342900" indent="-342900">
              <a:buAutoNum type="arabicPeriod"/>
            </a:pPr>
            <a:r>
              <a:rPr lang="en-US" dirty="0"/>
              <a:t>L8 – Looping Constructs and Iteration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397-2EE4-2C4A-9701-3FBF8C4C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04" y="1558473"/>
            <a:ext cx="4734893" cy="10147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Zip the Project File</a:t>
            </a:r>
          </a:p>
          <a:p>
            <a:pPr marL="342900" indent="-342900">
              <a:buAutoNum type="arabicPeriod"/>
            </a:pPr>
            <a:r>
              <a:rPr lang="en-US" dirty="0"/>
              <a:t>Submit the whole file to the google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42C7B-F5A0-4B3A-AA12-8D8BEADF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04" y="2550282"/>
            <a:ext cx="4253645" cy="3361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12D90-C84C-47F3-B640-C63E09F05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239" y="2065867"/>
            <a:ext cx="3481977" cy="4453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EA2E4-DDD3-4D17-967D-A5F184D708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721" b="11711"/>
          <a:stretch/>
        </p:blipFill>
        <p:spPr>
          <a:xfrm>
            <a:off x="570904" y="6072056"/>
            <a:ext cx="2935309" cy="3243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B89ECB-3275-4DFF-B0BA-13903731D599}"/>
              </a:ext>
            </a:extLst>
          </p:cNvPr>
          <p:cNvSpPr txBox="1">
            <a:spLocks/>
          </p:cNvSpPr>
          <p:nvPr/>
        </p:nvSpPr>
        <p:spPr>
          <a:xfrm>
            <a:off x="5922321" y="1199912"/>
            <a:ext cx="5698775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Submission Link : </a:t>
            </a:r>
            <a:r>
              <a:rPr lang="en-US" b="1" u="sng" dirty="0"/>
              <a:t>https://forms.gle/ZQFrNch4ihhN5aMz6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6CECF0-F9C3-4BA6-8A47-46D8295AD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10" y="3006396"/>
            <a:ext cx="2287632" cy="22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6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 – Visual Basic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105119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397-2EE4-2C4A-9701-3FBF8C4C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07" y="1872604"/>
            <a:ext cx="10131425" cy="487314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Visual Studio IDE Components</a:t>
            </a:r>
          </a:p>
          <a:p>
            <a:pPr marL="800100" lvl="1" indent="-342900">
              <a:buAutoNum type="arabicPeriod"/>
            </a:pPr>
            <a:r>
              <a:rPr lang="en-US" dirty="0"/>
              <a:t>Textbox</a:t>
            </a:r>
          </a:p>
          <a:p>
            <a:pPr marL="800100" lvl="1" indent="-342900">
              <a:buAutoNum type="arabicPeriod"/>
            </a:pPr>
            <a:r>
              <a:rPr lang="en-US" dirty="0"/>
              <a:t>Button</a:t>
            </a:r>
          </a:p>
          <a:p>
            <a:pPr marL="800100" lvl="1" indent="-342900">
              <a:buAutoNum type="arabicPeriod"/>
            </a:pPr>
            <a:r>
              <a:rPr lang="en-US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360825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L2 – Data Types and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60749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4F12-7B6C-464B-896A-89189671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397-2EE4-2C4A-9701-3FBF8C4CD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07" y="1872604"/>
            <a:ext cx="10131425" cy="487314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Numeric Data Types</a:t>
            </a:r>
          </a:p>
          <a:p>
            <a:pPr marL="342900" indent="-342900">
              <a:buAutoNum type="arabicPeriod"/>
            </a:pPr>
            <a:r>
              <a:rPr lang="en-US" dirty="0"/>
              <a:t>Non-numeric Data Types</a:t>
            </a:r>
          </a:p>
          <a:p>
            <a:pPr marL="342900" indent="-342900">
              <a:buAutoNum type="arabicPeriod"/>
            </a:pPr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61637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L3 – Object Properties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411538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61A-F647-704B-92EA-05AE0C1F4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L4 – Algorithms Planning and Refinement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5ACC0-4A2B-2A44-8CF4-8292DB69C8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Basic</a:t>
            </a:r>
          </a:p>
        </p:txBody>
      </p:sp>
    </p:spTree>
    <p:extLst>
      <p:ext uri="{BB962C8B-B14F-4D97-AF65-F5344CB8AC3E}">
        <p14:creationId xmlns:p14="http://schemas.microsoft.com/office/powerpoint/2010/main" val="4260948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186D2E5B-2F7A-4BCE-9239-46625EA24808}">
  <we:reference id="wa200001661" version="2.1.0.2" store="en-US" storeType="OMEX"/>
  <we:alternateReferences>
    <we:reference id="WA200001661" version="2.1.0.2" store="WA200001661" storeType="OMEX"/>
  </we:alternateReferences>
  <we:properties>
    <we:property name="time" value="2100"/>
    <we:property name="type" value="&quot;None&quot;"/>
    <we:property name="showcontrols" value="true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221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Revision</vt:lpstr>
      <vt:lpstr>Table OF contents</vt:lpstr>
      <vt:lpstr>Exercise Submission</vt:lpstr>
      <vt:lpstr>L1 – Visual Basic Introduction</vt:lpstr>
      <vt:lpstr>Table OF contents</vt:lpstr>
      <vt:lpstr>L2 – Data Types and Arrays</vt:lpstr>
      <vt:lpstr>Table OF contents</vt:lpstr>
      <vt:lpstr>L3 – Object Properties and Methods</vt:lpstr>
      <vt:lpstr>L4 – Algorithms Planning and Refinement</vt:lpstr>
      <vt:lpstr>L5 – Procedures and Arguments (Part 1)</vt:lpstr>
      <vt:lpstr>L6 – Procedures and Arguments (Part 2)</vt:lpstr>
      <vt:lpstr>L7 – Decisions and Debugging</vt:lpstr>
      <vt:lpstr>L8 – Looping Constructs and Iteration</vt:lpstr>
      <vt:lpstr>VB Test</vt:lpstr>
      <vt:lpstr>VB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Jing</dc:creator>
  <cp:lastModifiedBy>Yang Jing</cp:lastModifiedBy>
  <cp:revision>8</cp:revision>
  <dcterms:created xsi:type="dcterms:W3CDTF">2022-01-06T11:33:25Z</dcterms:created>
  <dcterms:modified xsi:type="dcterms:W3CDTF">2022-01-06T12:08:40Z</dcterms:modified>
</cp:coreProperties>
</file>