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D3C4A-7A69-4743-99B5-5B204772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91667"/>
            <a:ext cx="755636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3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E0F71-E003-477B-9D19-5C1FCC9F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9" y="1708996"/>
            <a:ext cx="8370117" cy="172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A478E-73E7-4DB5-9CCF-D6E9792A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9" y="3884357"/>
            <a:ext cx="479174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89ECB-3275-4DFF-B0BA-13903731D599}"/>
              </a:ext>
            </a:extLst>
          </p:cNvPr>
          <p:cNvSpPr txBox="1">
            <a:spLocks/>
          </p:cNvSpPr>
          <p:nvPr/>
        </p:nvSpPr>
        <p:spPr>
          <a:xfrm>
            <a:off x="772593" y="1638372"/>
            <a:ext cx="9767162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Feedback Link: </a:t>
            </a:r>
            <a:r>
              <a:rPr lang="en-US" sz="3200" b="1" u="sng" dirty="0"/>
              <a:t>https://forms.gle/E2TbpumUJWYJKCcAA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FBD33-BA5D-4889-826C-D80A122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63" y="2635079"/>
            <a:ext cx="3707674" cy="3707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002EE-BBA1-41B2-8A74-8068BB84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0" y="2653160"/>
            <a:ext cx="4460741" cy="3704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FDCCC-DE74-4B89-9256-F241CF5BF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26"/>
          <a:stretch/>
        </p:blipFill>
        <p:spPr>
          <a:xfrm>
            <a:off x="4718054" y="2653160"/>
            <a:ext cx="3187338" cy="3704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E0A3E8-0A55-4C20-A2B9-B936B382ED44}"/>
              </a:ext>
            </a:extLst>
          </p:cNvPr>
          <p:cNvSpPr/>
          <p:nvPr/>
        </p:nvSpPr>
        <p:spPr>
          <a:xfrm>
            <a:off x="505096" y="3666309"/>
            <a:ext cx="809897" cy="2264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4DA9B-6195-456E-98FD-7ECDCB21D9F2}"/>
              </a:ext>
            </a:extLst>
          </p:cNvPr>
          <p:cNvSpPr/>
          <p:nvPr/>
        </p:nvSpPr>
        <p:spPr>
          <a:xfrm>
            <a:off x="5176747" y="4624251"/>
            <a:ext cx="1546270" cy="3265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2E050-9AAC-40E8-8CB2-8FDCEC5DE40A}"/>
              </a:ext>
            </a:extLst>
          </p:cNvPr>
          <p:cNvSpPr/>
          <p:nvPr/>
        </p:nvSpPr>
        <p:spPr>
          <a:xfrm>
            <a:off x="505097" y="4014651"/>
            <a:ext cx="809896" cy="2264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73917-0BCA-4DB5-A62C-7CF14670C903}"/>
              </a:ext>
            </a:extLst>
          </p:cNvPr>
          <p:cNvSpPr/>
          <p:nvPr/>
        </p:nvSpPr>
        <p:spPr>
          <a:xfrm>
            <a:off x="5192235" y="5033553"/>
            <a:ext cx="1546269" cy="2612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338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EA7F-DD03-4AB0-9E5D-3B5BBB0D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02C9-1EAD-4342-AED6-4824A8C7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783" y="2159484"/>
            <a:ext cx="1995443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239F8-CC3F-4391-84B0-1433BF1E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59484"/>
            <a:ext cx="7844693" cy="44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23430-B2D7-4E9E-AF76-DBCEE8B6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8105274" cy="46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4C323-4897-4560-AA0E-881F6BAC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72640"/>
            <a:ext cx="7866167" cy="44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44520-CA0C-46FA-9356-3D0EAF46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01384"/>
            <a:ext cx="7932596" cy="45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DDA9E-EA5B-431B-8B81-FC6AC9EE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58107"/>
            <a:ext cx="8451367" cy="48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755" y="4580709"/>
            <a:ext cx="6044929" cy="1959429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EF46D-A4D6-412A-A001-51724F25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1759227"/>
            <a:ext cx="10307488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63F73-C5B9-46AF-9EA6-8E61E05E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0" y="4402974"/>
            <a:ext cx="32389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A5CAF-76B5-4D7E-B3B1-85E433C77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02726"/>
            <a:ext cx="7279655" cy="412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49C-377F-4D2D-84D4-AFCE54D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64E0-3AF5-4B55-AD4E-E914A95B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4891" y="2142067"/>
            <a:ext cx="1072335" cy="3649133"/>
          </a:xfrm>
        </p:spPr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2DF83-BA21-4288-9293-9EEB0EB3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48" y="609600"/>
            <a:ext cx="5074541" cy="57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Test Solution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Jing</dc:creator>
  <cp:lastModifiedBy>Yang Jing</cp:lastModifiedBy>
  <cp:revision>30</cp:revision>
  <dcterms:created xsi:type="dcterms:W3CDTF">2022-01-06T11:33:25Z</dcterms:created>
  <dcterms:modified xsi:type="dcterms:W3CDTF">2022-01-13T14:14:03Z</dcterms:modified>
</cp:coreProperties>
</file>