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5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9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9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1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2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04" y="1053375"/>
            <a:ext cx="10246322" cy="3597001"/>
          </a:xfrm>
        </p:spPr>
        <p:txBody>
          <a:bodyPr>
            <a:normAutofit/>
          </a:bodyPr>
          <a:lstStyle/>
          <a:p>
            <a:r>
              <a:rPr lang="en-US" dirty="0"/>
              <a:t>40 minutes Open Book Test </a:t>
            </a:r>
          </a:p>
          <a:p>
            <a:pPr lvl="1"/>
            <a:r>
              <a:rPr lang="en-US" dirty="0"/>
              <a:t>8 MCQ and 2 </a:t>
            </a:r>
            <a:r>
              <a:rPr lang="en-US" altLang="zh-CN" dirty="0"/>
              <a:t>Open Ended Coding </a:t>
            </a:r>
            <a:r>
              <a:rPr lang="en-US" dirty="0"/>
              <a:t>Questions (Total of 10 Questions)</a:t>
            </a:r>
          </a:p>
          <a:p>
            <a:pPr lvl="1"/>
            <a:r>
              <a:rPr lang="en-US" dirty="0"/>
              <a:t>Google Form</a:t>
            </a:r>
          </a:p>
          <a:p>
            <a:pPr lvl="1"/>
            <a:r>
              <a:rPr lang="en-US" dirty="0"/>
              <a:t>Save your answer somewhere (Word, Notepad) in case the form is closed accidentally</a:t>
            </a:r>
          </a:p>
          <a:p>
            <a:pPr lvl="1"/>
            <a:r>
              <a:rPr lang="en-US" dirty="0"/>
              <a:t>Run the code in Visual Studio if you do not know the answer</a:t>
            </a:r>
          </a:p>
        </p:txBody>
      </p:sp>
      <p:pic>
        <p:nvPicPr>
          <p:cNvPr id="1026" name="Picture 2" descr="8,367 BEST All The Best IMAGES, STOCK PHOTOS &amp;amp; VECTORS | Adobe Stock">
            <a:extLst>
              <a:ext uri="{FF2B5EF4-FFF2-40B4-BE49-F238E27FC236}">
                <a16:creationId xmlns:a16="http://schemas.microsoft.com/office/drawing/2014/main" id="{8D5D6C55-8830-4CA8-BDF1-4B91E10D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37" y="4314335"/>
            <a:ext cx="5884682" cy="219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5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 Test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B89ECB-3275-4DFF-B0BA-13903731D599}"/>
              </a:ext>
            </a:extLst>
          </p:cNvPr>
          <p:cNvSpPr txBox="1">
            <a:spLocks/>
          </p:cNvSpPr>
          <p:nvPr/>
        </p:nvSpPr>
        <p:spPr>
          <a:xfrm>
            <a:off x="772593" y="1638372"/>
            <a:ext cx="9767162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Test Link: </a:t>
            </a:r>
            <a:r>
              <a:rPr lang="en-US" sz="3200" b="1" u="sng" dirty="0"/>
              <a:t>https://forms.gle/ZV81egTKYxCDSMxVA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Breaktime">
                <a:extLst>
                  <a:ext uri="{FF2B5EF4-FFF2-40B4-BE49-F238E27FC236}">
                    <a16:creationId xmlns:a16="http://schemas.microsoft.com/office/drawing/2014/main" id="{B96726F0-2CA1-4338-863F-334197BAB2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405764"/>
                  </p:ext>
                </p:extLst>
              </p:nvPr>
            </p:nvGraphicFramePr>
            <p:xfrm>
              <a:off x="772592" y="2786743"/>
              <a:ext cx="6777739" cy="30654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Breaktime">
                <a:extLst>
                  <a:ext uri="{FF2B5EF4-FFF2-40B4-BE49-F238E27FC236}">
                    <a16:creationId xmlns:a16="http://schemas.microsoft.com/office/drawing/2014/main" id="{B96726F0-2CA1-4338-863F-334197BAB2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592" y="2786743"/>
                <a:ext cx="6777739" cy="3065417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FAA021F-E368-4539-8629-197215E03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863" y="282122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82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186D2E5B-2F7A-4BCE-9239-46625EA24808}">
  <we:reference id="wa200001661" version="2.1.0.2" store="en-US" storeType="OMEX"/>
  <we:alternateReferences>
    <we:reference id="WA200001661" version="2.1.0.2" store="WA200001661" storeType="OMEX"/>
  </we:alternateReferences>
  <we:properties>
    <we:property name="showcontrols" value="true"/>
    <we:property name="time" value="2400"/>
    <we:property name="type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Test</vt:lpstr>
      <vt:lpstr>VB Test</vt:lpstr>
      <vt:lpstr>VB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Jing</dc:creator>
  <cp:lastModifiedBy>Yang Jing</cp:lastModifiedBy>
  <cp:revision>27</cp:revision>
  <dcterms:created xsi:type="dcterms:W3CDTF">2022-01-06T11:33:25Z</dcterms:created>
  <dcterms:modified xsi:type="dcterms:W3CDTF">2022-01-13T14:14:08Z</dcterms:modified>
</cp:coreProperties>
</file>