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9" r:id="rId4"/>
    <p:sldId id="260" r:id="rId5"/>
    <p:sldId id="261" r:id="rId6"/>
    <p:sldId id="267" r:id="rId7"/>
    <p:sldId id="258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96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EAD1-251B-47E8-8892-C5F1DA6883E0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AB43FA1-7176-4EE9-8C7C-B7E3A6E2E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16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EAD1-251B-47E8-8892-C5F1DA6883E0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AB43FA1-7176-4EE9-8C7C-B7E3A6E2E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71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EAD1-251B-47E8-8892-C5F1DA6883E0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AB43FA1-7176-4EE9-8C7C-B7E3A6E2E24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4262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EAD1-251B-47E8-8892-C5F1DA6883E0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AB43FA1-7176-4EE9-8C7C-B7E3A6E2E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62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EAD1-251B-47E8-8892-C5F1DA6883E0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AB43FA1-7176-4EE9-8C7C-B7E3A6E2E24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9279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EAD1-251B-47E8-8892-C5F1DA6883E0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AB43FA1-7176-4EE9-8C7C-B7E3A6E2E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63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EAD1-251B-47E8-8892-C5F1DA6883E0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3FA1-7176-4EE9-8C7C-B7E3A6E2E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00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EAD1-251B-47E8-8892-C5F1DA6883E0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3FA1-7176-4EE9-8C7C-B7E3A6E2E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8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EAD1-251B-47E8-8892-C5F1DA6883E0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3FA1-7176-4EE9-8C7C-B7E3A6E2E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1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EAD1-251B-47E8-8892-C5F1DA6883E0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AB43FA1-7176-4EE9-8C7C-B7E3A6E2E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90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EAD1-251B-47E8-8892-C5F1DA6883E0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AB43FA1-7176-4EE9-8C7C-B7E3A6E2E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66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EAD1-251B-47E8-8892-C5F1DA6883E0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AB43FA1-7176-4EE9-8C7C-B7E3A6E2E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20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EAD1-251B-47E8-8892-C5F1DA6883E0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3FA1-7176-4EE9-8C7C-B7E3A6E2E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15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EAD1-251B-47E8-8892-C5F1DA6883E0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3FA1-7176-4EE9-8C7C-B7E3A6E2E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1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EAD1-251B-47E8-8892-C5F1DA6883E0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3FA1-7176-4EE9-8C7C-B7E3A6E2E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29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EAD1-251B-47E8-8892-C5F1DA6883E0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AB43FA1-7176-4EE9-8C7C-B7E3A6E2E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07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BEAD1-251B-47E8-8892-C5F1DA6883E0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AB43FA1-7176-4EE9-8C7C-B7E3A6E2E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6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55328-1E2D-4374-B42B-24D7A082E6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Assessment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6D42A1-5A16-48AC-8F51-992457730B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VB.NET</a:t>
            </a:r>
          </a:p>
        </p:txBody>
      </p:sp>
    </p:spTree>
    <p:extLst>
      <p:ext uri="{BB962C8B-B14F-4D97-AF65-F5344CB8AC3E}">
        <p14:creationId xmlns:p14="http://schemas.microsoft.com/office/powerpoint/2010/main" val="168776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426F6-55E2-479F-9B2F-D17B3146D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C261D-B56F-46F7-A3EF-F1C1250E1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 function that takes a family name and a gender as its inputs and returns the family name along with an appropriate title determined by the gender. Examples of the returning values are “Mr. Smith” and “Ms. Smith”.</a:t>
            </a:r>
          </a:p>
        </p:txBody>
      </p:sp>
    </p:spTree>
    <p:extLst>
      <p:ext uri="{BB962C8B-B14F-4D97-AF65-F5344CB8AC3E}">
        <p14:creationId xmlns:p14="http://schemas.microsoft.com/office/powerpoint/2010/main" val="3527662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426F6-55E2-479F-9B2F-D17B3146D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C261D-B56F-46F7-A3EF-F1C1250E1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that performs math calculations between two numbers.</a:t>
            </a:r>
          </a:p>
          <a:p>
            <a:r>
              <a:rPr lang="en-US" dirty="0"/>
              <a:t>Use two textboxes to allow users to enter two numbers. </a:t>
            </a:r>
          </a:p>
          <a:p>
            <a:r>
              <a:rPr lang="en-US" dirty="0"/>
              <a:t>Use a </a:t>
            </a:r>
            <a:r>
              <a:rPr lang="en-US" dirty="0" err="1"/>
              <a:t>comboBox</a:t>
            </a:r>
            <a:r>
              <a:rPr lang="en-US" dirty="0"/>
              <a:t> to let users select from three options: addition, subtraction, and multiplication. </a:t>
            </a:r>
          </a:p>
          <a:p>
            <a:r>
              <a:rPr lang="en-US" dirty="0"/>
              <a:t>The result should be displayed in the third textbox. </a:t>
            </a:r>
          </a:p>
          <a:p>
            <a:r>
              <a:rPr lang="en-US" dirty="0"/>
              <a:t>The “Clear” button clears the textboxes and </a:t>
            </a:r>
            <a:r>
              <a:rPr lang="en-US" dirty="0" err="1"/>
              <a:t>combobox</a:t>
            </a:r>
            <a:r>
              <a:rPr lang="en-US" dirty="0"/>
              <a:t> so that the next calculation can be performed. </a:t>
            </a:r>
          </a:p>
          <a:p>
            <a:r>
              <a:rPr lang="en-US" altLang="zh-CN" dirty="0"/>
              <a:t>Extras: </a:t>
            </a:r>
            <a:r>
              <a:rPr lang="en-US" dirty="0"/>
              <a:t>Remind the user if no operator is selected. Also control the situation when the user entered letters (instead of numbers) into the textboxes. Use </a:t>
            </a:r>
            <a:r>
              <a:rPr lang="en-US" dirty="0" err="1"/>
              <a:t>msgbox</a:t>
            </a:r>
            <a:r>
              <a:rPr lang="en-US" dirty="0"/>
              <a:t> to alert the user what is wrong.</a:t>
            </a:r>
          </a:p>
        </p:txBody>
      </p:sp>
    </p:spTree>
    <p:extLst>
      <p:ext uri="{BB962C8B-B14F-4D97-AF65-F5344CB8AC3E}">
        <p14:creationId xmlns:p14="http://schemas.microsoft.com/office/powerpoint/2010/main" val="763538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426F6-55E2-479F-9B2F-D17B3146D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C261D-B56F-46F7-A3EF-F1C1250E1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of the following is a valid variable name in VB.NET?</a:t>
            </a:r>
          </a:p>
          <a:p>
            <a:r>
              <a:rPr lang="en-US" dirty="0"/>
              <a:t>(A) </a:t>
            </a:r>
            <a:r>
              <a:rPr lang="en-US" dirty="0" err="1"/>
              <a:t>firstName</a:t>
            </a:r>
            <a:r>
              <a:rPr lang="en-US" dirty="0"/>
              <a:t> </a:t>
            </a:r>
          </a:p>
          <a:p>
            <a:r>
              <a:rPr lang="en-US" dirty="0"/>
              <a:t>(B) first Name </a:t>
            </a:r>
          </a:p>
          <a:p>
            <a:r>
              <a:rPr lang="en-US" dirty="0"/>
              <a:t>(C) 1stName </a:t>
            </a:r>
          </a:p>
          <a:p>
            <a:r>
              <a:rPr lang="en-US" dirty="0"/>
              <a:t>(D) Both (A) and (C) .</a:t>
            </a:r>
          </a:p>
        </p:txBody>
      </p:sp>
    </p:spTree>
    <p:extLst>
      <p:ext uri="{BB962C8B-B14F-4D97-AF65-F5344CB8AC3E}">
        <p14:creationId xmlns:p14="http://schemas.microsoft.com/office/powerpoint/2010/main" val="12367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426F6-55E2-479F-9B2F-D17B3146D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C261D-B56F-46F7-A3EF-F1C1250E1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of the following is NOT one of the three steps for creating a Visual Basic program?</a:t>
            </a:r>
          </a:p>
          <a:p>
            <a:r>
              <a:rPr lang="en-US" dirty="0"/>
              <a:t>(A) Creating a user interface </a:t>
            </a:r>
          </a:p>
          <a:p>
            <a:r>
              <a:rPr lang="en-US" dirty="0"/>
              <a:t>(B) Changing the properties of each object on the interface </a:t>
            </a:r>
          </a:p>
          <a:p>
            <a:r>
              <a:rPr lang="en-US" dirty="0"/>
              <a:t>(C) Writing requirement specifications </a:t>
            </a:r>
          </a:p>
          <a:p>
            <a:r>
              <a:rPr lang="en-US" dirty="0"/>
              <a:t>(D) Writing code</a:t>
            </a:r>
          </a:p>
        </p:txBody>
      </p:sp>
    </p:spTree>
    <p:extLst>
      <p:ext uri="{BB962C8B-B14F-4D97-AF65-F5344CB8AC3E}">
        <p14:creationId xmlns:p14="http://schemas.microsoft.com/office/powerpoint/2010/main" val="2486621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426F6-55E2-479F-9B2F-D17B3146D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C261D-B56F-46F7-A3EF-F1C1250E1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selection process is an example of multiple branches from a single expression? </a:t>
            </a:r>
          </a:p>
          <a:p>
            <a:r>
              <a:rPr lang="en-US" dirty="0"/>
              <a:t>a.) If…Then</a:t>
            </a:r>
          </a:p>
          <a:p>
            <a:r>
              <a:rPr lang="en-US" dirty="0"/>
              <a:t>b.) Select Case</a:t>
            </a:r>
          </a:p>
          <a:p>
            <a:r>
              <a:rPr lang="en-US" dirty="0"/>
              <a:t>c.) Do…Loop</a:t>
            </a:r>
          </a:p>
          <a:p>
            <a:r>
              <a:rPr lang="en-US" dirty="0"/>
              <a:t>d.) For…Next</a:t>
            </a:r>
          </a:p>
          <a:p>
            <a:r>
              <a:rPr lang="en-US" dirty="0"/>
              <a:t>e.) All of the above.</a:t>
            </a:r>
          </a:p>
        </p:txBody>
      </p:sp>
    </p:spTree>
    <p:extLst>
      <p:ext uri="{BB962C8B-B14F-4D97-AF65-F5344CB8AC3E}">
        <p14:creationId xmlns:p14="http://schemas.microsoft.com/office/powerpoint/2010/main" val="3386068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426F6-55E2-479F-9B2F-D17B3146D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C261D-B56F-46F7-A3EF-F1C1250E1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method will return the number of elements in an array? </a:t>
            </a:r>
          </a:p>
          <a:p>
            <a:r>
              <a:rPr lang="en-US" dirty="0"/>
              <a:t>a.) Dimension</a:t>
            </a:r>
          </a:p>
          <a:p>
            <a:r>
              <a:rPr lang="en-US" dirty="0"/>
              <a:t>b.) Length</a:t>
            </a:r>
          </a:p>
          <a:p>
            <a:r>
              <a:rPr lang="en-US" dirty="0"/>
              <a:t>c.) Number</a:t>
            </a:r>
          </a:p>
          <a:p>
            <a:r>
              <a:rPr lang="en-US" dirty="0"/>
              <a:t>d.) Size</a:t>
            </a:r>
          </a:p>
          <a:p>
            <a:r>
              <a:rPr lang="en-US" dirty="0"/>
              <a:t>e.) </a:t>
            </a:r>
            <a:r>
              <a:rPr lang="en-US" dirty="0" err="1"/>
              <a:t>UpperBound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517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EAD77-1BFC-418F-B1A7-A5F641C85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0E87-3917-4AD6-83B8-E43952E13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control is an example of an object in VB.NET?</a:t>
            </a:r>
          </a:p>
          <a:p>
            <a:r>
              <a:rPr lang="en-US" dirty="0"/>
              <a:t>a.) Button</a:t>
            </a:r>
          </a:p>
          <a:p>
            <a:r>
              <a:rPr lang="en-US" dirty="0"/>
              <a:t>b.) Label</a:t>
            </a:r>
          </a:p>
          <a:p>
            <a:r>
              <a:rPr lang="en-US" dirty="0"/>
              <a:t>c.) Textbox</a:t>
            </a:r>
          </a:p>
          <a:p>
            <a:r>
              <a:rPr lang="en-US" dirty="0"/>
              <a:t>d.) Both a and b.</a:t>
            </a:r>
          </a:p>
          <a:p>
            <a:r>
              <a:rPr lang="en-US" dirty="0"/>
              <a:t>e.) All of the above. </a:t>
            </a:r>
          </a:p>
        </p:txBody>
      </p:sp>
    </p:spTree>
    <p:extLst>
      <p:ext uri="{BB962C8B-B14F-4D97-AF65-F5344CB8AC3E}">
        <p14:creationId xmlns:p14="http://schemas.microsoft.com/office/powerpoint/2010/main" val="2021152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D426F6-55E2-479F-9B2F-D17B3146D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/>
              <a:t>Question 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C261D-B56F-46F7-A3EF-F1C1250E1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dirty="0"/>
              <a:t>What will be displayed in the </a:t>
            </a:r>
            <a:r>
              <a:rPr lang="en-US" dirty="0" err="1"/>
              <a:t>DisplayTextBox</a:t>
            </a:r>
            <a:r>
              <a:rPr lang="en-US" dirty="0"/>
              <a:t> by the following code?</a:t>
            </a:r>
          </a:p>
          <a:p>
            <a:endParaRPr lang="en-US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AC2CA5F7-FBE9-48EF-BCC5-B3742D565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543" y="1041322"/>
            <a:ext cx="6953577" cy="4450289"/>
          </a:xfrm>
          <a:prstGeom prst="rect">
            <a:avLst/>
          </a:prstGeom>
        </p:spPr>
      </p:pic>
      <p:sp>
        <p:nvSpPr>
          <p:cNvPr id="14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24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D426F6-55E2-479F-9B2F-D17B3146D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/>
              <a:t>Question 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C261D-B56F-46F7-A3EF-F1C1250E1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dirty="0"/>
              <a:t>What will be displayed in the </a:t>
            </a:r>
            <a:r>
              <a:rPr lang="en-US" dirty="0" err="1"/>
              <a:t>DisplayTextBox</a:t>
            </a:r>
            <a:r>
              <a:rPr lang="en-US" dirty="0"/>
              <a:t> after clicking the button?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91A1CDE-D688-4D8E-9807-8467DAA09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543" y="1754064"/>
            <a:ext cx="6953577" cy="3024805"/>
          </a:xfrm>
          <a:prstGeom prst="rect">
            <a:avLst/>
          </a:prstGeom>
        </p:spPr>
      </p:pic>
      <p:sp>
        <p:nvSpPr>
          <p:cNvPr id="14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78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D426F6-55E2-479F-9B2F-D17B3146D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/>
              <a:t>Question 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C261D-B56F-46F7-A3EF-F1C1250E1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133600"/>
            <a:ext cx="4316785" cy="3759253"/>
          </a:xfrm>
        </p:spPr>
        <p:txBody>
          <a:bodyPr>
            <a:normAutofit/>
          </a:bodyPr>
          <a:lstStyle/>
          <a:p>
            <a:r>
              <a:rPr lang="en-US" dirty="0"/>
              <a:t>What is the value of grade displayed in the </a:t>
            </a:r>
            <a:r>
              <a:rPr lang="en-US" dirty="0" err="1"/>
              <a:t>GradeTextBox</a:t>
            </a:r>
            <a:r>
              <a:rPr lang="en-US" dirty="0"/>
              <a:t> after the following code is executed?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D7EAF4D-54C7-488D-B863-09F2DA778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879" y="1434790"/>
            <a:ext cx="6273241" cy="4108972"/>
          </a:xfrm>
          <a:prstGeom prst="rect">
            <a:avLst/>
          </a:prstGeom>
        </p:spPr>
      </p:pic>
      <p:sp>
        <p:nvSpPr>
          <p:cNvPr id="14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682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101</TotalTime>
  <Words>411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Final Assessment</vt:lpstr>
      <vt:lpstr>Question 1 </vt:lpstr>
      <vt:lpstr>Question 2</vt:lpstr>
      <vt:lpstr>Question 3</vt:lpstr>
      <vt:lpstr>Question 4</vt:lpstr>
      <vt:lpstr>Question 5</vt:lpstr>
      <vt:lpstr>Question 6</vt:lpstr>
      <vt:lpstr>Question 7</vt:lpstr>
      <vt:lpstr>Question 8</vt:lpstr>
      <vt:lpstr>Question 9</vt:lpstr>
      <vt:lpstr>Question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Assessment</dc:title>
  <dc:creator>Song Le</dc:creator>
  <cp:lastModifiedBy>Song Le</cp:lastModifiedBy>
  <cp:revision>1</cp:revision>
  <dcterms:created xsi:type="dcterms:W3CDTF">2021-08-07T13:58:46Z</dcterms:created>
  <dcterms:modified xsi:type="dcterms:W3CDTF">2021-08-07T15:40:44Z</dcterms:modified>
</cp:coreProperties>
</file>