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6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37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52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93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63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262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52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963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3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53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45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36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913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54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3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575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287A7D-84E6-468B-8FA0-49B58D8A9FAE}" type="datetimeFigureOut">
              <a:rPr lang="en-SG" smtClean="0"/>
              <a:t>27/2/2021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A483E-52B6-492C-BDC4-53A167100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63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rename your VB File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354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download another program to solve this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either </a:t>
            </a:r>
            <a:r>
              <a:rPr lang="en-US" dirty="0"/>
              <a:t>sublime text</a:t>
            </a:r>
            <a:br>
              <a:rPr lang="en-US" dirty="0"/>
            </a:br>
            <a:r>
              <a:rPr lang="en-US" dirty="0">
                <a:hlinkClick r:id="rId2"/>
              </a:rPr>
              <a:t>https://www.sublimetext.com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/>
              <a:t>either notepad++</a:t>
            </a:r>
            <a:br>
              <a:rPr lang="en-US" dirty="0"/>
            </a:br>
            <a:r>
              <a:rPr lang="en-US" dirty="0">
                <a:hlinkClick r:id="rId3"/>
              </a:rPr>
              <a:t>https://notepad-plus-plus.org/downloads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Use whichever you prefer</a:t>
            </a:r>
          </a:p>
          <a:p>
            <a:r>
              <a:rPr lang="en-US" dirty="0" smtClean="0"/>
              <a:t>If u want to know my preference it would be sublime text because I prefer to work with dark screens</a:t>
            </a:r>
          </a:p>
          <a:p>
            <a:r>
              <a:rPr lang="en-US" dirty="0" smtClean="0"/>
              <a:t>If u prefer to work with white screens then use notepad++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438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ur</a:t>
            </a:r>
            <a:r>
              <a:rPr lang="en-US" dirty="0" smtClean="0"/>
              <a:t> notepad++ or sublime text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00" y="1494264"/>
            <a:ext cx="5963225" cy="49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7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download another program to solve this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 and drop your .</a:t>
            </a:r>
            <a:r>
              <a:rPr lang="en-US" dirty="0" err="1" smtClean="0"/>
              <a:t>sln</a:t>
            </a:r>
            <a:r>
              <a:rPr lang="en-US" dirty="0" smtClean="0"/>
              <a:t> file into the </a:t>
            </a:r>
            <a:br>
              <a:rPr lang="en-US" dirty="0" smtClean="0"/>
            </a:br>
            <a:r>
              <a:rPr lang="en-US" dirty="0" smtClean="0"/>
              <a:t>sublime text or your notepad++</a:t>
            </a:r>
          </a:p>
          <a:p>
            <a:r>
              <a:rPr lang="en-US" dirty="0" smtClean="0"/>
              <a:t>Some codes should appear</a:t>
            </a:r>
            <a:endParaRPr lang="en-US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85" y="1853248"/>
            <a:ext cx="4876335" cy="4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0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Rename your exercise_10 to your folder name.</a:t>
            </a:r>
            <a:br>
              <a:rPr lang="en-US" sz="3000" dirty="0" smtClean="0"/>
            </a:br>
            <a:r>
              <a:rPr lang="en-US" sz="3000" dirty="0"/>
              <a:t>I</a:t>
            </a:r>
            <a:r>
              <a:rPr lang="en-US" sz="3000" dirty="0" smtClean="0"/>
              <a:t>n my case is was exercise_4_4</a:t>
            </a:r>
            <a:endParaRPr lang="en-SG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96" y="1853248"/>
            <a:ext cx="9928234" cy="46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1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Once u reopen the file everything should work as it should before with the filename renamed.</a:t>
            </a:r>
            <a:endParaRPr lang="en-SG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62" y="3162402"/>
            <a:ext cx="10368427" cy="18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the solution explorer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2195947"/>
            <a:ext cx="10397708" cy="41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531665" cy="1400530"/>
          </a:xfrm>
        </p:spPr>
        <p:txBody>
          <a:bodyPr/>
          <a:lstStyle/>
          <a:p>
            <a:r>
              <a:rPr lang="en-US" dirty="0" smtClean="0"/>
              <a:t>Right click on solution explorer and rename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18" y="225465"/>
            <a:ext cx="4741104" cy="66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0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531665" cy="1400530"/>
          </a:xfrm>
        </p:spPr>
        <p:txBody>
          <a:bodyPr/>
          <a:lstStyle/>
          <a:p>
            <a:r>
              <a:rPr lang="en-US" dirty="0" smtClean="0"/>
              <a:t>Right click on your filename “exercise_10” in this case and rename it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59" y="193219"/>
            <a:ext cx="4692805" cy="66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4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9333"/>
            <a:ext cx="5531665" cy="1400530"/>
          </a:xfrm>
        </p:spPr>
        <p:txBody>
          <a:bodyPr/>
          <a:lstStyle/>
          <a:p>
            <a:r>
              <a:rPr lang="en-US" dirty="0" smtClean="0"/>
              <a:t>Once done, it should look like this.</a:t>
            </a:r>
            <a:br>
              <a:rPr lang="en-US" dirty="0" smtClean="0"/>
            </a:br>
            <a:r>
              <a:rPr lang="en-US" dirty="0" smtClean="0"/>
              <a:t>With project name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vb</a:t>
            </a:r>
            <a:r>
              <a:rPr lang="en-US" dirty="0" smtClean="0"/>
              <a:t> name changed accordingly.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*remember to save </a:t>
            </a:r>
            <a:br>
              <a:rPr lang="en-US" dirty="0" smtClean="0"/>
            </a:br>
            <a:r>
              <a:rPr lang="en-US" dirty="0" smtClean="0"/>
              <a:t>before closing.</a:t>
            </a:r>
            <a:br>
              <a:rPr lang="en-US" dirty="0" smtClean="0"/>
            </a:br>
            <a:r>
              <a:rPr lang="en-US" dirty="0" smtClean="0"/>
              <a:t>CTRL + 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547" y="324362"/>
            <a:ext cx="4830801" cy="65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9333"/>
            <a:ext cx="9657616" cy="1400530"/>
          </a:xfrm>
        </p:spPr>
        <p:txBody>
          <a:bodyPr/>
          <a:lstStyle/>
          <a:p>
            <a:r>
              <a:rPr lang="en-US" dirty="0" smtClean="0"/>
              <a:t>Close your visual studio and reopen the project again. If everything works that is good.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62" y="3162402"/>
            <a:ext cx="10368427" cy="18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6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9333"/>
            <a:ext cx="9657616" cy="1400530"/>
          </a:xfrm>
        </p:spPr>
        <p:txBody>
          <a:bodyPr/>
          <a:lstStyle/>
          <a:p>
            <a:r>
              <a:rPr lang="en-US" sz="3000" dirty="0" smtClean="0"/>
              <a:t>Now some of you want to rename this folder also. Change this name to the same name as the below file excluding the .</a:t>
            </a:r>
            <a:r>
              <a:rPr lang="en-US" sz="3000" dirty="0" err="1" smtClean="0"/>
              <a:t>sln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err="1" smtClean="0"/>
              <a:t>eg</a:t>
            </a:r>
            <a:r>
              <a:rPr lang="en-US" sz="3000" dirty="0" smtClean="0"/>
              <a:t>. </a:t>
            </a:r>
            <a:r>
              <a:rPr lang="en-US" sz="3000" dirty="0"/>
              <a:t>e</a:t>
            </a:r>
            <a:r>
              <a:rPr lang="en-US" sz="3000" dirty="0" smtClean="0"/>
              <a:t>xercise_4_4</a:t>
            </a:r>
            <a:endParaRPr lang="en-SG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2" y="3173324"/>
            <a:ext cx="10776260" cy="19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9333"/>
            <a:ext cx="9657616" cy="1400530"/>
          </a:xfrm>
        </p:spPr>
        <p:txBody>
          <a:bodyPr/>
          <a:lstStyle/>
          <a:p>
            <a:r>
              <a:rPr lang="en-US" sz="3000" dirty="0" smtClean="0"/>
              <a:t>Now try to reopen the project file, you should be welcome to this error. We need to troubleshoot this.</a:t>
            </a:r>
            <a:endParaRPr lang="en-SG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83" y="1828800"/>
            <a:ext cx="9400290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9333"/>
            <a:ext cx="9657616" cy="1400530"/>
          </a:xfrm>
        </p:spPr>
        <p:txBody>
          <a:bodyPr/>
          <a:lstStyle/>
          <a:p>
            <a:r>
              <a:rPr lang="en-US" sz="3000" dirty="0" smtClean="0"/>
              <a:t>Now try to reopen the project file, you should be welcome to this error. We need to troubleshoot this.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3427213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23</TotalTime>
  <Words>190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How to rename your VB File</vt:lpstr>
      <vt:lpstr>Locate the solution explorer</vt:lpstr>
      <vt:lpstr>Right click on solution explorer and rename</vt:lpstr>
      <vt:lpstr>Right click on your filename “exercise_10” in this case and rename it</vt:lpstr>
      <vt:lpstr>Once done, it should look like this. With project name and vb name changed accordingly.  *remember to save  before closing. CTRL + S</vt:lpstr>
      <vt:lpstr>Close your visual studio and reopen the project again. If everything works that is good.</vt:lpstr>
      <vt:lpstr>Now some of you want to rename this folder also. Change this name to the same name as the below file excluding the .sln eg. exercise_4_4</vt:lpstr>
      <vt:lpstr>Now try to reopen the project file, you should be welcome to this error. We need to troubleshoot this.</vt:lpstr>
      <vt:lpstr>Now try to reopen the project file, you should be welcome to this error. We need to troubleshoot this.</vt:lpstr>
      <vt:lpstr>We need to download another program to solve this</vt:lpstr>
      <vt:lpstr>Open ur notepad++ or sublime text</vt:lpstr>
      <vt:lpstr>We need to download another program to solve this</vt:lpstr>
      <vt:lpstr>Rename your exercise_10 to your folder name. In my case is was exercise_4_4</vt:lpstr>
      <vt:lpstr>Once u reopen the file everything should work as it should before with the filename renamed.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rename your VB File</dc:title>
  <dc:creator>Sayyid</dc:creator>
  <cp:lastModifiedBy>Sayyid</cp:lastModifiedBy>
  <cp:revision>3</cp:revision>
  <dcterms:created xsi:type="dcterms:W3CDTF">2021-02-27T10:25:18Z</dcterms:created>
  <dcterms:modified xsi:type="dcterms:W3CDTF">2021-02-27T10:48:26Z</dcterms:modified>
</cp:coreProperties>
</file>