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DFF"/>
    <a:srgbClr val="FFCDF5"/>
    <a:srgbClr val="FFA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0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3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3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2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8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4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8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7F27-4E73-4F7E-A12A-C6E436DD010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(ICML 2019)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083" y="857756"/>
            <a:ext cx="9316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모델 성능 향상 →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파라미터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수 증가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성능과 효율의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trade-off.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" y="2620708"/>
            <a:ext cx="8086725" cy="36099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301957" y="2620708"/>
            <a:ext cx="1772195" cy="3103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84464" y="2620708"/>
            <a:ext cx="33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적절한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model scaling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통해 성능과 효율을 동시에 확보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(ICML 2019)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2" y="4500477"/>
            <a:ext cx="4978849" cy="19225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856" y="4599537"/>
            <a:ext cx="3800861" cy="1823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4205" y="4599537"/>
            <a:ext cx="33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grid search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적용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02989" y="5159822"/>
            <a:ext cx="228601" cy="2830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95054" y="5159822"/>
            <a:ext cx="228601" cy="2830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08891" y="5159822"/>
            <a:ext cx="228601" cy="2830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856" y="97427"/>
            <a:ext cx="4343212" cy="4502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82" y="1134097"/>
            <a:ext cx="5087952" cy="3189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666" y="2765476"/>
            <a:ext cx="10414001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1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(ICML 2019)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" y="857756"/>
            <a:ext cx="7905750" cy="571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833" y="857756"/>
            <a:ext cx="38576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(CVPR 2020)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083" y="857756"/>
            <a:ext cx="931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BiFPN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" y="1785159"/>
            <a:ext cx="10438600" cy="47250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65442" y="1667372"/>
            <a:ext cx="2428387" cy="35142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97235" y="576684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양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끝단의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없앰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Weighted sum (weight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도 학습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이전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출력을 한 번 더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더해줌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(CVPR 2020)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05" y="2370869"/>
            <a:ext cx="9630071" cy="4400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61" y="2204181"/>
            <a:ext cx="3524250" cy="3333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06" y="2194656"/>
            <a:ext cx="2009775" cy="3429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551" y="5504768"/>
            <a:ext cx="1666875" cy="3333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57" y="1024444"/>
            <a:ext cx="3459201" cy="26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(CVPR 2020)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7" y="1557336"/>
            <a:ext cx="11169061" cy="45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80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EfficientDet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yujin</dc:creator>
  <cp:lastModifiedBy>jo yujin</cp:lastModifiedBy>
  <cp:revision>58</cp:revision>
  <dcterms:created xsi:type="dcterms:W3CDTF">2022-02-25T00:41:01Z</dcterms:created>
  <dcterms:modified xsi:type="dcterms:W3CDTF">2022-03-25T08:49:30Z</dcterms:modified>
</cp:coreProperties>
</file>