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0" r:id="rId5"/>
    <p:sldId id="273" r:id="rId6"/>
    <p:sldId id="274" r:id="rId7"/>
    <p:sldId id="277" r:id="rId8"/>
    <p:sldId id="276" r:id="rId9"/>
    <p:sldId id="275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FF"/>
    <a:srgbClr val="FFCDF5"/>
    <a:srgbClr val="FFA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3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3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4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8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7F27-4E73-4F7E-A12A-C6E436DD010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vaai/CutMix-PyTorc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: Regularization Strategy to Train Strong Classifiers</a:t>
            </a: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with Localizable Features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 - Robustness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3447187"/>
            <a:ext cx="10927238" cy="2985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083" y="857756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ImageNet +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1073" y="2419350"/>
            <a:ext cx="1524000" cy="95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12232" y="2714624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64748" y="2419350"/>
            <a:ext cx="1524000" cy="951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45907" y="2714624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98423" y="2571458"/>
            <a:ext cx="40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이나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된 이미지로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test.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Error 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모두 예측하지 못함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85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552994" y="4726284"/>
            <a:ext cx="1590079" cy="1223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64128" y="2024784"/>
            <a:ext cx="2037060" cy="1534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Works &amp; </a:t>
            </a:r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108" y="1406363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Cutout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7009" y="1378453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047" y="1407319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DropBlock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4220" y="2024785"/>
            <a:ext cx="2037060" cy="1534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3793" y="2345344"/>
            <a:ext cx="724991" cy="511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0995" y="2295094"/>
            <a:ext cx="724991" cy="511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31738" y="2656546"/>
            <a:ext cx="724991" cy="511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47009" y="2024784"/>
            <a:ext cx="1590079" cy="1223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0.4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33398" y="2024782"/>
            <a:ext cx="1590079" cy="1223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0747" y="2416635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043" y="2416635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3037" y="3248295"/>
            <a:ext cx="1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[1, 0]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8334" y="3248295"/>
            <a:ext cx="1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[0,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54882" y="3248295"/>
            <a:ext cx="19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[0.4, 0.6]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719787" y="2024781"/>
            <a:ext cx="1590079" cy="1223515"/>
            <a:chOff x="9678887" y="2024782"/>
            <a:chExt cx="1742730" cy="1223515"/>
          </a:xfrm>
        </p:grpSpPr>
        <p:sp>
          <p:nvSpPr>
            <p:cNvPr id="22" name="직사각형 21"/>
            <p:cNvSpPr/>
            <p:nvPr/>
          </p:nvSpPr>
          <p:spPr>
            <a:xfrm>
              <a:off x="9678887" y="2024782"/>
              <a:ext cx="1742730" cy="122351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accent1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678887" y="2024782"/>
              <a:ext cx="1742730" cy="122351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84220" y="4079955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Cutout +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220" y="4726286"/>
            <a:ext cx="1590079" cy="1223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0609" y="4726284"/>
            <a:ext cx="1590079" cy="122351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7958" y="5118137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5254" y="5118137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248" y="5949797"/>
            <a:ext cx="1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[1, 0]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35545" y="5949797"/>
            <a:ext cx="1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[0,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2093" y="5949797"/>
            <a:ext cx="19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: [0.4, 0.6]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89970" y="4884111"/>
            <a:ext cx="854837" cy="6033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67443" y="4880781"/>
            <a:ext cx="863754" cy="606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53832" y="4889130"/>
            <a:ext cx="863754" cy="598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34472" y="4646521"/>
            <a:ext cx="5197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github.com/clovaai/CutMix-PyTorch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83" y="1590675"/>
            <a:ext cx="6057547" cy="4248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628855" y="1676400"/>
            <a:ext cx="1219745" cy="416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62950" y="1590675"/>
            <a:ext cx="3523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Cutout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유의미한 정보의 손실이 생김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성능이 떨어짐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상대적으로 적은 비용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상대적으로 덜 중요한 부분에도 집중을 하도록 유도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전체적인 특징을 보도록 하여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에서도 성능 향상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1083" y="394326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083" y="459096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083" y="5085828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9680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6" y="1259633"/>
            <a:ext cx="5058443" cy="4994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9654" y="633807"/>
            <a:ext cx="4081973" cy="2467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4502" y="446280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5811" y="3101642"/>
            <a:ext cx="150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90520" y="1440905"/>
            <a:ext cx="1069239" cy="7917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171140" y="178277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317959" y="2396740"/>
            <a:ext cx="121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r_x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r_y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9279140" y="1890774"/>
            <a:ext cx="1038819" cy="69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1547" y="914371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r_w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671123" y="1320573"/>
            <a:ext cx="11080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551818" y="1440906"/>
            <a:ext cx="6930" cy="7917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1569" y="1598108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r_h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7050" y="261614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8150" y="1598108"/>
            <a:ext cx="60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055788" y="3970642"/>
                <a:ext cx="3278911" cy="379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combination ratio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88" y="3970642"/>
                <a:ext cx="3278911" cy="379656"/>
              </a:xfrm>
              <a:prstGeom prst="rect">
                <a:avLst/>
              </a:prstGeom>
              <a:blipFill>
                <a:blip r:embed="rId3"/>
                <a:stretch>
                  <a:fillRect l="-2602" t="-9524" r="-3903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1428205" y="2232642"/>
            <a:ext cx="1898469" cy="710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985457" y="4602479"/>
                <a:ext cx="1872179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rad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57" y="4602479"/>
                <a:ext cx="1872179" cy="630429"/>
              </a:xfrm>
              <a:prstGeom prst="rect">
                <a:avLst/>
              </a:prstGeom>
              <a:blipFill>
                <a:blip r:embed="rId4"/>
                <a:stretch>
                  <a:fillRect l="-651" r="-2280" b="-8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428205" y="4824549"/>
            <a:ext cx="4023361" cy="2481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055788" y="5669437"/>
                <a:ext cx="2098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88" y="5669437"/>
                <a:ext cx="2098908" cy="276999"/>
              </a:xfrm>
              <a:prstGeom prst="rect">
                <a:avLst/>
              </a:prstGeom>
              <a:blipFill>
                <a:blip r:embed="rId5"/>
                <a:stretch>
                  <a:fillRect l="-1739" t="-20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8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1094423"/>
            <a:ext cx="5124450" cy="5400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2427" y="5005608"/>
            <a:ext cx="393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따로 위치 정보를 주지 않았음에도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필요한 특징을 찾아낸다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53692" y="4005943"/>
            <a:ext cx="870858" cy="7924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06833" y="5168537"/>
            <a:ext cx="644435" cy="7924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 flipV="1">
            <a:off x="4824550" y="4397829"/>
            <a:ext cx="1047877" cy="93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1"/>
            <a:endCxn id="6" idx="6"/>
          </p:cNvCxnSpPr>
          <p:nvPr/>
        </p:nvCxnSpPr>
        <p:spPr>
          <a:xfrm flipH="1">
            <a:off x="5251268" y="5328774"/>
            <a:ext cx="621159" cy="23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74" y="392630"/>
            <a:ext cx="6068951" cy="2539051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667897" y="1662155"/>
            <a:ext cx="1127760" cy="7924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371909" y="1823263"/>
            <a:ext cx="1284514" cy="7924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5484" y="3322313"/>
            <a:ext cx="460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사용하지 않은 학습은 일정 수준 이상의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가 증가한다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flipH="1" flipV="1">
            <a:off x="8667750" y="2381250"/>
            <a:ext cx="839655" cy="941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0"/>
          </p:cNvCxnSpPr>
          <p:nvPr/>
        </p:nvCxnSpPr>
        <p:spPr>
          <a:xfrm flipV="1">
            <a:off x="9507405" y="2454635"/>
            <a:ext cx="999853" cy="86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- Classification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" y="1504087"/>
            <a:ext cx="4776597" cy="4344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92" y="1504087"/>
            <a:ext cx="4780884" cy="2716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083" y="857756"/>
            <a:ext cx="53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ImageNet +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57" y="2150418"/>
            <a:ext cx="4616768" cy="259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6689" y="3325208"/>
            <a:ext cx="4616768" cy="259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6689" y="4839683"/>
            <a:ext cx="4616768" cy="259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2614" y="5039780"/>
            <a:ext cx="393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더 깊은 모델을 사용하는 것보다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적용하는 것이 성능을 더 많이 향상 시켰다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꺾인 연결선 9"/>
          <p:cNvCxnSpPr>
            <a:stCxn id="7" idx="3"/>
            <a:endCxn id="8" idx="3"/>
          </p:cNvCxnSpPr>
          <p:nvPr/>
        </p:nvCxnSpPr>
        <p:spPr>
          <a:xfrm>
            <a:off x="5263457" y="3454912"/>
            <a:ext cx="12700" cy="1514475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1208" y="416060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+ 2.28%</a:t>
            </a:r>
          </a:p>
        </p:txBody>
      </p:sp>
      <p:cxnSp>
        <p:nvCxnSpPr>
          <p:cNvPr id="13" name="꺾인 연결선 12"/>
          <p:cNvCxnSpPr>
            <a:stCxn id="7" idx="3"/>
            <a:endCxn id="6" idx="3"/>
          </p:cNvCxnSpPr>
          <p:nvPr/>
        </p:nvCxnSpPr>
        <p:spPr>
          <a:xfrm flipV="1">
            <a:off x="5263457" y="2280122"/>
            <a:ext cx="3868" cy="1174790"/>
          </a:xfrm>
          <a:prstGeom prst="bentConnector3">
            <a:avLst>
              <a:gd name="adj1" fmla="val 60100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3288" y="267746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+ 1.99%</a:t>
            </a:r>
          </a:p>
        </p:txBody>
      </p:sp>
    </p:spTree>
    <p:extLst>
      <p:ext uri="{BB962C8B-B14F-4D97-AF65-F5344CB8AC3E}">
        <p14:creationId xmlns:p14="http://schemas.microsoft.com/office/powerpoint/2010/main" val="422390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- Classification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857756"/>
            <a:ext cx="53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CIFAR-100 + PyramidNet-200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491371"/>
            <a:ext cx="4905375" cy="56947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991301" y="1615957"/>
            <a:ext cx="360000" cy="5857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162876" y="1728830"/>
            <a:ext cx="360000" cy="4728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4300" y="1663582"/>
            <a:ext cx="244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Beta(1, 1) 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Uniform distribution</a:t>
            </a:r>
          </a:p>
        </p:txBody>
      </p:sp>
      <p:cxnSp>
        <p:nvCxnSpPr>
          <p:cNvPr id="14" name="직선 화살표 연결선 13"/>
          <p:cNvCxnSpPr>
            <a:stCxn id="18" idx="3"/>
            <a:endCxn id="15" idx="2"/>
          </p:cNvCxnSpPr>
          <p:nvPr/>
        </p:nvCxnSpPr>
        <p:spPr>
          <a:xfrm flipV="1">
            <a:off x="6372224" y="1908830"/>
            <a:ext cx="1619077" cy="779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46292" y="1650764"/>
            <a:ext cx="15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cxnSp>
        <p:nvCxnSpPr>
          <p:cNvPr id="22" name="직선 화살표 연결선 21"/>
          <p:cNvCxnSpPr>
            <a:stCxn id="20" idx="1"/>
            <a:endCxn id="17" idx="6"/>
          </p:cNvCxnSpPr>
          <p:nvPr/>
        </p:nvCxnSpPr>
        <p:spPr>
          <a:xfrm flipH="1">
            <a:off x="9522876" y="1835430"/>
            <a:ext cx="823416" cy="1298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41964" y="4226800"/>
            <a:ext cx="416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분포를 중심에서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가우시안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7426" y="4596132"/>
            <a:ext cx="4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크기를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16 x 16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고정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6264" y="4952646"/>
            <a:ext cx="4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비율이 큰 쪽의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4950" y="5579153"/>
            <a:ext cx="47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rop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비율에 상관 없이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은 무조건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0.5, 0.5</a:t>
            </a:r>
          </a:p>
        </p:txBody>
      </p:sp>
      <p:cxnSp>
        <p:nvCxnSpPr>
          <p:cNvPr id="31" name="직선 화살표 연결선 30"/>
          <p:cNvCxnSpPr>
            <a:stCxn id="26" idx="3"/>
          </p:cNvCxnSpPr>
          <p:nvPr/>
        </p:nvCxnSpPr>
        <p:spPr>
          <a:xfrm>
            <a:off x="6304388" y="4411466"/>
            <a:ext cx="553612" cy="18466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3"/>
          </p:cNvCxnSpPr>
          <p:nvPr/>
        </p:nvCxnSpPr>
        <p:spPr>
          <a:xfrm>
            <a:off x="6305550" y="4780798"/>
            <a:ext cx="552450" cy="6742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3"/>
          </p:cNvCxnSpPr>
          <p:nvPr/>
        </p:nvCxnSpPr>
        <p:spPr>
          <a:xfrm flipV="1">
            <a:off x="6304388" y="5105400"/>
            <a:ext cx="553612" cy="3191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3"/>
          </p:cNvCxnSpPr>
          <p:nvPr/>
        </p:nvCxnSpPr>
        <p:spPr>
          <a:xfrm flipV="1">
            <a:off x="6304388" y="5579153"/>
            <a:ext cx="553612" cy="18466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858000" y="4162700"/>
            <a:ext cx="4046962" cy="259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926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- Weakly Supervised Object Localization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00631"/>
            <a:ext cx="9488661" cy="58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1083" y="334536"/>
            <a:ext cx="753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Transfer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95637"/>
            <a:ext cx="11420475" cy="24763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082" y="1050227"/>
            <a:ext cx="60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 Backbone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직접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pre-training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시킨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ResNet50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으로 교체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5375" y="3657875"/>
            <a:ext cx="10039350" cy="295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1124" y="4564731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VGG16</a:t>
            </a: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ResNet50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399" y="4564731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ResNet50</a:t>
            </a:r>
          </a:p>
        </p:txBody>
      </p:sp>
    </p:spTree>
    <p:extLst>
      <p:ext uri="{BB962C8B-B14F-4D97-AF65-F5344CB8AC3E}">
        <p14:creationId xmlns:p14="http://schemas.microsoft.com/office/powerpoint/2010/main" val="115056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275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CutMix: Regularization Strategy to Train Strong Classifiers with Localizable Features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yujin</dc:creator>
  <cp:lastModifiedBy>jo yujin</cp:lastModifiedBy>
  <cp:revision>49</cp:revision>
  <dcterms:created xsi:type="dcterms:W3CDTF">2022-02-25T00:41:01Z</dcterms:created>
  <dcterms:modified xsi:type="dcterms:W3CDTF">2022-03-18T10:26:31Z</dcterms:modified>
</cp:coreProperties>
</file>