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8" r:id="rId6"/>
    <p:sldId id="267" r:id="rId7"/>
    <p:sldId id="269" r:id="rId8"/>
    <p:sldId id="262" r:id="rId9"/>
    <p:sldId id="263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0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3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3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2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8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4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8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7F27-4E73-4F7E-A12A-C6E436DD010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F7A8-4BDE-420B-8E72-E5AB38DCB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89douner.tistory.com/61" TargetMode="External"/><Relationship Id="rId2" Type="http://schemas.openxmlformats.org/officeDocument/2006/relationships/hyperlink" Target="https://bskyvision.com/50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.blog.naver.com/PostView.naver?isHttpsRedirect=true&amp;blogId=laonple&amp;logNo=2207528776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vision.com/5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VGG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395537"/>
            <a:ext cx="80105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214562"/>
            <a:ext cx="8296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443037"/>
            <a:ext cx="8267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050" y="557561"/>
            <a:ext cx="113180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VGG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https://bskyvision.com/504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https://89douner.tistory.com/61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Dense evaluation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https://m.blog.naver.com/PostView.naver?isHttpsRedirect=true&amp;blogId=laonple&amp;logNo=220752877630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1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0722" y="1115122"/>
            <a:ext cx="4036741" cy="2862343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blog.kakaocdn.net/dn/K990l/btqwDJ7C54R/664Ksm6gyTGBR1wK3YPDF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487" y="716168"/>
            <a:ext cx="6211229" cy="349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 Configuration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2596" y="1418251"/>
            <a:ext cx="1750741" cy="81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layer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595" y="2904640"/>
            <a:ext cx="1750741" cy="81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Max-pooling layer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3268" y="1363605"/>
            <a:ext cx="158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3x3 kernel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Stride = 1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Padding = 1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3267" y="2988494"/>
            <a:ext cx="158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x2 kernel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Stride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6671" y="3608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반복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864219" y="2337519"/>
            <a:ext cx="847494" cy="45626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795344" y="4141264"/>
            <a:ext cx="847494" cy="45626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6757" y="4682203"/>
            <a:ext cx="2224669" cy="81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Fully-connected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Layer x3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5726" y="4627557"/>
            <a:ext cx="1583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1x1x4096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1x1x4096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1x1x1000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3487" y="4239672"/>
            <a:ext cx="465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ko-KR" sz="1200" i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https://bskyvision.com/504</a:t>
            </a:r>
            <a:endParaRPr lang="en-US" altLang="ko-KR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0156" y="6207850"/>
            <a:ext cx="11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1795344" y="5662492"/>
            <a:ext cx="847494" cy="45626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03487" y="4904556"/>
            <a:ext cx="5045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작은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네트워크의 깊이에 따른 성능 비교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같은 구조에서 깊이만 다름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8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5726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2486" y="1311379"/>
            <a:ext cx="307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Network depth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 convolution layers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+ 3 (fully-connected layers)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1307" y="1360449"/>
            <a:ext cx="5798634" cy="4125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02486" y="3429000"/>
            <a:ext cx="22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onvolution layers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2486" y="6112727"/>
            <a:ext cx="25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Fully-connected layers</a:t>
            </a:r>
          </a:p>
        </p:txBody>
      </p:sp>
    </p:spTree>
    <p:extLst>
      <p:ext uri="{BB962C8B-B14F-4D97-AF65-F5344CB8AC3E}">
        <p14:creationId xmlns:p14="http://schemas.microsoft.com/office/powerpoint/2010/main" val="30853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9746" y="1643372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50211" y="1643372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40676" y="1643372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9745" y="2371160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50210" y="2371160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0675" y="2371160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9744" y="3098948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50209" y="3098948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0673" y="3098948"/>
            <a:ext cx="69046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76088" y="1043207"/>
            <a:ext cx="3237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3 x 3 kernel</a:t>
            </a: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상하좌우 픽셀을 모두 고려할 수 있는 최소 크기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4800" y="2371160"/>
            <a:ext cx="3589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Stride = 1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Padding =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입출력 레이어의 크기가 같다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위쪽 화살표 13"/>
          <p:cNvSpPr/>
          <p:nvPr/>
        </p:nvSpPr>
        <p:spPr>
          <a:xfrm>
            <a:off x="1527490" y="1746167"/>
            <a:ext cx="335902" cy="46953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5400000">
            <a:off x="2217955" y="2500286"/>
            <a:ext cx="335902" cy="46953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 rot="10800000">
            <a:off x="1527487" y="3237483"/>
            <a:ext cx="335902" cy="46953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 rot="16200000">
            <a:off x="837027" y="2500286"/>
            <a:ext cx="335902" cy="46953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3x3 Kernel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3512" y="3699113"/>
            <a:ext cx="718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3x3 convolution layer 3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개는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7x7 convolution layer 1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개와 같은 효과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수를 비교하면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3x(3x3) = 27 &lt; (7x7) = 49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더 적은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사용 가능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3511" y="5027066"/>
            <a:ext cx="718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3x3 convolution layer 2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개를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5x5 convolution layer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로 대체한 같은 네트워크보다 뛰어난 성능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24108" y="1406363"/>
            <a:ext cx="5307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Batch size = 256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Momentum = 0.9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L2 penalty multiplier = 0.0005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rate = 0.01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Dropout = 0.5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108" y="4387739"/>
            <a:ext cx="5307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LR schedule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성능 향상이 없으면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배 감소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0244" y="1406363"/>
            <a:ext cx="5307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첫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layer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FC layer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는 얕은 네트워크에서 학습을 한 것을 가져와서 사용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그 외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N(0, 0.01)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인 정규분포에서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sampling.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0244" y="4387739"/>
            <a:ext cx="5307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으로 초기화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21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5541" y="5397742"/>
            <a:ext cx="329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Scaling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무작위로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 Crop (224 x 224),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수평 뒤집기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 RGB shift.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25" y="3611304"/>
            <a:ext cx="4743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Single-scale training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값을 고정시켜 학습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 = 256 &amp; S = 384.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S=256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으로 먼저 학습을 시킨 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초기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로 줄여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S=384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학습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5541" y="3611304"/>
            <a:ext cx="433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Multi-scale training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값의 구간을 정하여 무작위로 선정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 = 256 ~ 512.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96976" y="1227088"/>
            <a:ext cx="36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1823" y="1596420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720230" y="1753521"/>
            <a:ext cx="1053024" cy="7471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0229" y="1905947"/>
            <a:ext cx="312234" cy="44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12634" y="1905947"/>
            <a:ext cx="5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9232" y="857756"/>
            <a:ext cx="5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00934" y="1951753"/>
            <a:ext cx="5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72174" y="1227088"/>
            <a:ext cx="5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996508" y="1850217"/>
            <a:ext cx="530176" cy="5947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071368" y="1469734"/>
            <a:ext cx="5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425" y="1017951"/>
            <a:ext cx="36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Isotropically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-rescale</a:t>
            </a:r>
          </a:p>
          <a:p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비율을 같게 하여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resize.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4939990" y="5478928"/>
            <a:ext cx="662731" cy="9737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9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24108" y="1406363"/>
            <a:ext cx="5307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: 1.3M images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 : 50K images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Testing : 100K images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108" y="3819028"/>
            <a:ext cx="530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대응하는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값을 정하여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input image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scaling.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0244" y="1406363"/>
            <a:ext cx="5307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Top-1 error 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예측한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대한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오답률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Top-5 error 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가능성이 높은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예측하여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 중에 정답이 없을 비율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71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2" y="1833562"/>
            <a:ext cx="7372350" cy="319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083" y="334536"/>
            <a:ext cx="705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– Single Scale Evaluation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6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083" y="334536"/>
            <a:ext cx="463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009775"/>
            <a:ext cx="7753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6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381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VGG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yujin</dc:creator>
  <cp:lastModifiedBy>jo yujin</cp:lastModifiedBy>
  <cp:revision>22</cp:revision>
  <dcterms:created xsi:type="dcterms:W3CDTF">2022-02-25T00:41:01Z</dcterms:created>
  <dcterms:modified xsi:type="dcterms:W3CDTF">2022-02-25T13:51:21Z</dcterms:modified>
</cp:coreProperties>
</file>