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2" r:id="rId9"/>
    <p:sldId id="267" r:id="rId10"/>
    <p:sldId id="263" r:id="rId11"/>
    <p:sldId id="264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69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695A5CE-C21F-44E6-82AC-A76A02F2B13A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0D7300A-00F2-41EF-98CE-D2D36F807A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A5CE-C21F-44E6-82AC-A76A02F2B13A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300A-00F2-41EF-98CE-D2D36F807A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A5CE-C21F-44E6-82AC-A76A02F2B13A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300A-00F2-41EF-98CE-D2D36F807A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A5CE-C21F-44E6-82AC-A76A02F2B13A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300A-00F2-41EF-98CE-D2D36F807A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A5CE-C21F-44E6-82AC-A76A02F2B13A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300A-00F2-41EF-98CE-D2D36F807A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A5CE-C21F-44E6-82AC-A76A02F2B13A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300A-00F2-41EF-98CE-D2D36F807A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695A5CE-C21F-44E6-82AC-A76A02F2B13A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0D7300A-00F2-41EF-98CE-D2D36F807AF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695A5CE-C21F-44E6-82AC-A76A02F2B13A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0D7300A-00F2-41EF-98CE-D2D36F807A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A5CE-C21F-44E6-82AC-A76A02F2B13A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300A-00F2-41EF-98CE-D2D36F807A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A5CE-C21F-44E6-82AC-A76A02F2B13A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300A-00F2-41EF-98CE-D2D36F807A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A5CE-C21F-44E6-82AC-A76A02F2B13A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300A-00F2-41EF-98CE-D2D36F807A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695A5CE-C21F-44E6-82AC-A76A02F2B13A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0D7300A-00F2-41EF-98CE-D2D36F807A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Shooting Game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2013****** </a:t>
            </a:r>
            <a:r>
              <a:rPr lang="ko-KR" altLang="en-US" dirty="0" smtClean="0"/>
              <a:t>조</a:t>
            </a:r>
            <a:r>
              <a:rPr lang="en-US" altLang="ko-KR" dirty="0" smtClean="0"/>
              <a:t>**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160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 설명서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15" y="2249488"/>
            <a:ext cx="3620769" cy="4525962"/>
          </a:xfr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160 </a:t>
            </a:r>
            <a:r>
              <a:rPr lang="ko-KR" altLang="en-US" sz="2400" dirty="0" smtClean="0"/>
              <a:t>이상 </a:t>
            </a:r>
            <a:r>
              <a:rPr lang="en-US" altLang="ko-KR" sz="2400" dirty="0" smtClean="0"/>
              <a:t>: A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120~159 : B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80~119 : C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40~79 : D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39 </a:t>
            </a:r>
            <a:r>
              <a:rPr lang="ko-KR" altLang="en-US" sz="2400" dirty="0" smtClean="0"/>
              <a:t>이하 </a:t>
            </a:r>
            <a:r>
              <a:rPr lang="en-US" altLang="ko-KR" sz="2400" dirty="0" smtClean="0"/>
              <a:t>: F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58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 설명서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52" y="2249488"/>
            <a:ext cx="3603895" cy="4525962"/>
          </a:xfr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Bset</a:t>
            </a:r>
            <a:r>
              <a:rPr lang="en-US" altLang="ko-KR" sz="2400" dirty="0" smtClean="0"/>
              <a:t> 10</a:t>
            </a:r>
            <a:r>
              <a:rPr lang="ko-KR" altLang="en-US" sz="2400" dirty="0" smtClean="0"/>
              <a:t>의 기록을 보여줌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43123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ko-KR" altLang="en-US" dirty="0" err="1" smtClean="0"/>
              <a:t>랜덤하게</a:t>
            </a:r>
            <a:r>
              <a:rPr lang="ko-KR" altLang="en-US" dirty="0" smtClean="0"/>
              <a:t> 떨어지는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에 대하여 방향키를 </a:t>
            </a:r>
            <a:r>
              <a:rPr lang="en-US" altLang="ko-KR" dirty="0" smtClean="0"/>
              <a:t>	</a:t>
            </a:r>
          </a:p>
          <a:p>
            <a:pPr marL="109728" indent="0">
              <a:lnSpc>
                <a:spcPct val="300000"/>
              </a:lnSpc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조작해 이를 피하거나 취득하는 슈팅 게임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77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관계도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" y="2492896"/>
            <a:ext cx="9116537" cy="4012599"/>
          </a:xfrm>
        </p:spPr>
      </p:pic>
    </p:spTree>
    <p:extLst>
      <p:ext uri="{BB962C8B-B14F-4D97-AF65-F5344CB8AC3E}">
        <p14:creationId xmlns:p14="http://schemas.microsoft.com/office/powerpoint/2010/main" val="89565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UML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492896"/>
            <a:ext cx="3009900" cy="3048000"/>
          </a:xfrm>
        </p:spPr>
      </p:pic>
      <p:pic>
        <p:nvPicPr>
          <p:cNvPr id="1026" name="Picture 2" descr="D:\과제 관련\2015-1\자바\프로젝트_슈팅게임\발표용\Item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685156"/>
            <a:ext cx="299085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과제 관련\2015-1\자바\프로젝트_슈팅게임\발표용\Bulle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437112"/>
            <a:ext cx="29527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55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UML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700808"/>
            <a:ext cx="2971800" cy="1771650"/>
          </a:xfrm>
        </p:spPr>
      </p:pic>
      <p:pic>
        <p:nvPicPr>
          <p:cNvPr id="2050" name="Picture 2" descr="D:\과제 관련\2015-1\자바\프로젝트_슈팅게임\발표용\MidEnem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118883"/>
            <a:ext cx="29718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과제 관련\2015-1\자바\프로젝트_슈팅게임\발표용\FinalEnem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552" y="4119178"/>
            <a:ext cx="295275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오른쪽 화살표 7"/>
          <p:cNvSpPr/>
          <p:nvPr/>
        </p:nvSpPr>
        <p:spPr>
          <a:xfrm rot="19789107">
            <a:off x="1898829" y="3666103"/>
            <a:ext cx="1302371" cy="13452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13108745">
            <a:off x="5984605" y="3593783"/>
            <a:ext cx="1302371" cy="13452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3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UML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598" y="1340768"/>
            <a:ext cx="3518881" cy="5192496"/>
          </a:xfrm>
        </p:spPr>
      </p:pic>
    </p:spTree>
    <p:extLst>
      <p:ext uri="{BB962C8B-B14F-4D97-AF65-F5344CB8AC3E}">
        <p14:creationId xmlns:p14="http://schemas.microsoft.com/office/powerpoint/2010/main" val="42721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 설명서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81" y="2249488"/>
            <a:ext cx="3632838" cy="4525962"/>
          </a:xfr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Start Game : </a:t>
            </a:r>
            <a:r>
              <a:rPr lang="ko-KR" altLang="en-US" sz="2400" dirty="0" smtClean="0"/>
              <a:t>게임 시작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Show Record : Best10</a:t>
            </a:r>
            <a:r>
              <a:rPr lang="ko-KR" altLang="en-US" sz="2400" dirty="0" smtClean="0"/>
              <a:t>의 기록을 보여줌</a:t>
            </a:r>
            <a:endParaRPr lang="ko-KR" altLang="en-US" sz="2400" dirty="0"/>
          </a:p>
        </p:txBody>
      </p:sp>
      <p:pic>
        <p:nvPicPr>
          <p:cNvPr id="3075" name="Picture 3" descr="D:\과제 관련\2015-1\자바\프로젝트_슈팅게임\발표용\이름입력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996952"/>
            <a:ext cx="283845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6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 설명서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26" y="2249488"/>
            <a:ext cx="3615948" cy="4525962"/>
          </a:xfr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움직임 조작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방향키</a:t>
            </a:r>
            <a:endParaRPr lang="en-US" altLang="ko-KR" sz="2400" dirty="0" smtClean="0"/>
          </a:p>
          <a:p>
            <a:r>
              <a:rPr lang="ko-KR" altLang="en-US" sz="2400" dirty="0" smtClean="0"/>
              <a:t>총알 발사 </a:t>
            </a:r>
            <a:r>
              <a:rPr lang="en-US" altLang="ko-KR" sz="2400" dirty="0" smtClean="0"/>
              <a:t>: Space bar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총 플레이 타임 </a:t>
            </a:r>
            <a:r>
              <a:rPr lang="en-US" altLang="ko-KR" sz="2400" dirty="0" smtClean="0"/>
              <a:t>: 120</a:t>
            </a:r>
            <a:r>
              <a:rPr lang="ko-KR" altLang="en-US" sz="2400" dirty="0" smtClean="0"/>
              <a:t>초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A : +2</a:t>
            </a:r>
            <a:r>
              <a:rPr lang="ko-KR" altLang="en-US" sz="2400" dirty="0" smtClean="0"/>
              <a:t>점</a:t>
            </a:r>
            <a:endParaRPr lang="en-US" altLang="ko-KR" sz="2400" dirty="0" smtClean="0"/>
          </a:p>
          <a:p>
            <a:r>
              <a:rPr lang="en-US" altLang="ko-KR" sz="2400" dirty="0" smtClean="0"/>
              <a:t>B : +1</a:t>
            </a:r>
            <a:r>
              <a:rPr lang="ko-KR" altLang="en-US" sz="2400" dirty="0" smtClean="0"/>
              <a:t>점</a:t>
            </a:r>
            <a:endParaRPr lang="en-US" altLang="ko-KR" sz="2400" dirty="0" smtClean="0"/>
          </a:p>
          <a:p>
            <a:r>
              <a:rPr lang="en-US" altLang="ko-KR" sz="2400" dirty="0" smtClean="0"/>
              <a:t>C :  -1</a:t>
            </a:r>
            <a:r>
              <a:rPr lang="ko-KR" altLang="en-US" sz="2400" dirty="0" smtClean="0"/>
              <a:t>점</a:t>
            </a:r>
            <a:endParaRPr lang="en-US" altLang="ko-KR" sz="2400" dirty="0" smtClean="0"/>
          </a:p>
          <a:p>
            <a:r>
              <a:rPr lang="en-US" altLang="ko-KR" sz="2400" dirty="0" smtClean="0"/>
              <a:t>D : -2</a:t>
            </a:r>
            <a:r>
              <a:rPr lang="ko-KR" altLang="en-US" sz="2400" dirty="0" smtClean="0"/>
              <a:t>점</a:t>
            </a:r>
            <a:endParaRPr lang="en-US" altLang="ko-KR" sz="2400" dirty="0" smtClean="0"/>
          </a:p>
          <a:p>
            <a:r>
              <a:rPr lang="en-US" altLang="ko-KR" sz="2400" dirty="0" smtClean="0"/>
              <a:t>F : score</a:t>
            </a:r>
            <a:r>
              <a:rPr lang="ko-KR" altLang="en-US" sz="2400" dirty="0" smtClean="0"/>
              <a:t> 초기화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959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 설명서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24" y="2249488"/>
            <a:ext cx="3151499" cy="3915816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526" y="2249488"/>
            <a:ext cx="3128481" cy="3915816"/>
          </a:xfrm>
        </p:spPr>
      </p:pic>
      <p:sp>
        <p:nvSpPr>
          <p:cNvPr id="7" name="TextBox 6"/>
          <p:cNvSpPr txBox="1"/>
          <p:nvPr/>
        </p:nvSpPr>
        <p:spPr>
          <a:xfrm>
            <a:off x="1115616" y="638132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40</a:t>
            </a:r>
            <a:r>
              <a:rPr lang="ko-KR" altLang="en-US" dirty="0" smtClean="0"/>
              <a:t>초 경과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64088" y="638132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8</a:t>
            </a:r>
            <a:r>
              <a:rPr lang="en-US" altLang="ko-KR" dirty="0" smtClean="0"/>
              <a:t>0</a:t>
            </a:r>
            <a:r>
              <a:rPr lang="ko-KR" altLang="en-US" dirty="0" smtClean="0"/>
              <a:t>초 경과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4340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406</TotalTime>
  <Words>109</Words>
  <Application>Microsoft Office PowerPoint</Application>
  <PresentationFormat>화면 슬라이드 쇼(4:3)</PresentationFormat>
  <Paragraphs>46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Georgia</vt:lpstr>
      <vt:lpstr>Trebuchet MS</vt:lpstr>
      <vt:lpstr>Wingdings 2</vt:lpstr>
      <vt:lpstr>도시</vt:lpstr>
      <vt:lpstr>Shooting Game</vt:lpstr>
      <vt:lpstr>목적, 내용</vt:lpstr>
      <vt:lpstr>클래스 관계도</vt:lpstr>
      <vt:lpstr>UML</vt:lpstr>
      <vt:lpstr>UML</vt:lpstr>
      <vt:lpstr>UML</vt:lpstr>
      <vt:lpstr>사용 설명서</vt:lpstr>
      <vt:lpstr>사용 설명서</vt:lpstr>
      <vt:lpstr>사용 설명서</vt:lpstr>
      <vt:lpstr>사용 설명서</vt:lpstr>
      <vt:lpstr>사용 설명서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Shooting Game</dc:title>
  <dc:creator>Jo</dc:creator>
  <cp:lastModifiedBy>jo yujin</cp:lastModifiedBy>
  <cp:revision>10</cp:revision>
  <dcterms:created xsi:type="dcterms:W3CDTF">2015-06-18T14:23:11Z</dcterms:created>
  <dcterms:modified xsi:type="dcterms:W3CDTF">2021-02-26T08:10:29Z</dcterms:modified>
</cp:coreProperties>
</file>