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9"/>
  </p:sldMasterIdLst>
  <p:notesMasterIdLst>
    <p:notesMasterId r:id="rId11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40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6" y="-66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" Type="http://schemas.openxmlformats.org/officeDocument/2006/relationships/slideMaster" Target="slideMasters/slideMaster1.xml"></Relationship><Relationship Id="rId10" Type="http://schemas.openxmlformats.org/officeDocument/2006/relationships/theme" Target="theme/theme1.xml"></Relationship><Relationship Id="rId11" Type="http://schemas.openxmlformats.org/officeDocument/2006/relationships/notesMaster" Target="notesMasters/notesMaster1.xml"></Relationship><Relationship Id="rId13" Type="http://schemas.openxmlformats.org/officeDocument/2006/relationships/slide" Target="slides/slide1.xml"></Relationship><Relationship Id="rId14" Type="http://schemas.openxmlformats.org/officeDocument/2006/relationships/slide" Target="slides/slide2.xml"></Relationship><Relationship Id="rId15" Type="http://schemas.openxmlformats.org/officeDocument/2006/relationships/slide" Target="slides/slide3.xml"></Relationship><Relationship Id="rId16" Type="http://schemas.openxmlformats.org/officeDocument/2006/relationships/slide" Target="slides/slide4.xml"></Relationship><Relationship Id="rId17" Type="http://schemas.openxmlformats.org/officeDocument/2006/relationships/slide" Target="slides/slide5.xml"></Relationship><Relationship Id="rId18" Type="http://schemas.openxmlformats.org/officeDocument/2006/relationships/slide" Target="slides/slide6.xml"></Relationship><Relationship Id="rId19" Type="http://schemas.openxmlformats.org/officeDocument/2006/relationships/slide" Target="slides/slide7.xml"></Relationship><Relationship Id="rId20" Type="http://schemas.openxmlformats.org/officeDocument/2006/relationships/slide" Target="slides/slide8.xml"></Relationship><Relationship Id="rId21" Type="http://schemas.openxmlformats.org/officeDocument/2006/relationships/slide" Target="slides/slide9.xml"></Relationship><Relationship Id="rId22" Type="http://schemas.openxmlformats.org/officeDocument/2006/relationships/slide" Target="slides/slide10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=""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=""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=""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=""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=""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=""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=""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=""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=""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=""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4049939"/>
      </p:ext>
    </p:extLst>
  </p:cSld>
  <p:clrMapOvr>
    <a:masterClrMapping/>
  </p:clrMapOvr>
  <p:hf hdr="0" ftr="0" dt="0"/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7065205491.png"></Relationship><Relationship Id="rId3" Type="http://schemas.openxmlformats.org/officeDocument/2006/relationships/image" Target="../media/fImage231232072995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86804841.png"></Relationship><Relationship Id="rId2" Type="http://schemas.openxmlformats.org/officeDocument/2006/relationships/image" Target="../media/fImage7966588467.png"></Relationship><Relationship Id="rId3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4273128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263481476500.png"></Relationship><Relationship Id="rId3" Type="http://schemas.openxmlformats.org/officeDocument/2006/relationships/image" Target="../media/fImage31351519169.png"></Relationship><Relationship Id="rId4" Type="http://schemas.openxmlformats.org/officeDocument/2006/relationships/image" Target="../media/fImage19394154572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26351621478.png"></Relationship><Relationship Id="rId3" Type="http://schemas.openxmlformats.org/officeDocument/2006/relationships/image" Target="../media/fImage44261669358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67421736962.png"></Relationship><Relationship Id="rId3" Type="http://schemas.openxmlformats.org/officeDocument/2006/relationships/image" Target="../media/fImage28984175446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45961875705.png"></Relationship><Relationship Id="rId3" Type="http://schemas.openxmlformats.org/officeDocument/2006/relationships/image" Target="../media/fImage22281908145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69131933281.png"></Relationship><Relationship Id="rId3" Type="http://schemas.openxmlformats.org/officeDocument/2006/relationships/image" Target="../media/fImage205801966827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22955200996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055" y="2781935"/>
            <a:ext cx="4708525" cy="91376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게시판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0055" y="3966845"/>
            <a:ext cx="3693160" cy="123190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HY헤드라인M" charset="0"/>
                <a:ea typeface="HY헤드라인M" charset="0"/>
              </a:rPr>
              <a:t>한예지</a:t>
            </a:r>
            <a:endParaRPr lang="ko-KR" altLang="en-US" sz="1600" cap="none" dirty="0" smtClean="0" b="0" strike="noStrike"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431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13"/>
          </p:nvPr>
        </p:nvSpPr>
        <p:spPr>
          <a:xfrm rot="0">
            <a:off x="-101600" y="292100"/>
            <a:ext cx="1118235" cy="839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rgbClr val="F4F5F9"/>
                </a:solidFill>
                <a:latin typeface="한둥근체 제목" charset="0"/>
                <a:ea typeface="한둥근체 제목" charset="0"/>
              </a:rPr>
              <a:t>04</a:t>
            </a:r>
            <a:endParaRPr lang="ko-KR" altLang="en-US" sz="5400" cap="none" dirty="0" smtClean="0" b="0" strike="noStrike">
              <a:solidFill>
                <a:srgbClr val="F4F5F9"/>
              </a:solidFill>
              <a:latin typeface="한둥근체 제목" charset="0"/>
              <a:ea typeface="한둥근체 제목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11099800" y="6287135"/>
            <a:ext cx="99314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4F5F9"/>
                </a:solidFill>
                <a:latin typeface="한둥근체 돋움" charset="0"/>
                <a:ea typeface="한둥근체 돋움" charset="0"/>
              </a:rPr>
              <a:t>1</a:t>
            </a:r>
            <a:endParaRPr lang="ko-KR" altLang="en-US" sz="1600" cap="none" dirty="0" smtClean="0" b="0" strike="noStrike">
              <a:solidFill>
                <a:srgbClr val="F4F5F9"/>
              </a:solidFill>
              <a:latin typeface="한둥근체 돋움" charset="0"/>
              <a:ea typeface="한둥근체 돋움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732915" y="189230"/>
            <a:ext cx="137795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글검색 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그림 6" descr="C:/Users/Cubit-02/AppData/Roaming/PolarisOffice/ETemp/1048_6633416/fImage7065205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0840" y="868680"/>
            <a:ext cx="6229985" cy="115316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6541770" y="868680"/>
            <a:ext cx="8363585" cy="7080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→많은 게시글 중에 해당하는 글자가 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있는 게시글 목록만 보여주는 쿼리 “%” 사용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9" name="그림 8" descr="C:/Users/Cubit-02/AppData/Roaming/PolarisOffice/ETemp/1048_6633416/fImage2312320729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875" y="2060575"/>
            <a:ext cx="7192010" cy="4410710"/>
          </a:xfrm>
          <a:prstGeom prst="rect"/>
          <a:noFill/>
        </p:spPr>
      </p:pic>
      <p:cxnSp>
        <p:nvCxnSpPr>
          <p:cNvPr id="10" name="도형 9"/>
          <p:cNvCxnSpPr/>
          <p:nvPr/>
        </p:nvCxnSpPr>
        <p:spPr>
          <a:xfrm rot="0">
            <a:off x="6219190" y="2348230"/>
            <a:ext cx="1298575" cy="63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7574280" y="2130425"/>
            <a:ext cx="8363585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검색 조건을 설정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>
            <a:off x="6473190" y="5014595"/>
            <a:ext cx="1298575" cy="635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7867015" y="4775835"/>
            <a:ext cx="8363585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쿼리 작성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8235" cy="83947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135"/>
            <a:ext cx="993140" cy="365760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771015" y="210820"/>
            <a:ext cx="1924050" cy="5848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테이블 생성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80" name="그룹 79"/>
          <p:cNvGrpSpPr/>
          <p:nvPr/>
        </p:nvGrpSpPr>
        <p:grpSpPr>
          <a:xfrm rot="0">
            <a:off x="115570" y="1151890"/>
            <a:ext cx="8005445" cy="5497195"/>
            <a:chOff x="115570" y="1151890"/>
            <a:chExt cx="8005445" cy="5497195"/>
          </a:xfrm>
        </p:grpSpPr>
        <p:sp>
          <p:nvSpPr>
            <p:cNvPr id="68" name="텍스트 상자 67"/>
            <p:cNvSpPr txBox="1">
              <a:spLocks/>
            </p:cNvSpPr>
            <p:nvPr/>
          </p:nvSpPr>
          <p:spPr>
            <a:xfrm rot="0">
              <a:off x="115570" y="2948305"/>
              <a:ext cx="305435" cy="2660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③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텍스트 상자 68"/>
            <p:cNvSpPr txBox="1">
              <a:spLocks/>
            </p:cNvSpPr>
            <p:nvPr/>
          </p:nvSpPr>
          <p:spPr>
            <a:xfrm rot="0">
              <a:off x="118110" y="3307715"/>
              <a:ext cx="177165" cy="27622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④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텍스트 상자 69"/>
            <p:cNvSpPr txBox="1">
              <a:spLocks/>
            </p:cNvSpPr>
            <p:nvPr/>
          </p:nvSpPr>
          <p:spPr>
            <a:xfrm rot="0">
              <a:off x="115570" y="3621405"/>
              <a:ext cx="305435" cy="2660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⑤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텍스트 상자 70"/>
            <p:cNvSpPr txBox="1">
              <a:spLocks/>
            </p:cNvSpPr>
            <p:nvPr/>
          </p:nvSpPr>
          <p:spPr>
            <a:xfrm rot="0">
              <a:off x="115570" y="3965575"/>
              <a:ext cx="305435" cy="2660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⑥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2" name="텍스트 상자 71"/>
            <p:cNvSpPr txBox="1">
              <a:spLocks/>
            </p:cNvSpPr>
            <p:nvPr/>
          </p:nvSpPr>
          <p:spPr>
            <a:xfrm rot="0">
              <a:off x="115570" y="4279900"/>
              <a:ext cx="305435" cy="2660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⑦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텍스트 상자 72"/>
            <p:cNvSpPr txBox="1">
              <a:spLocks/>
            </p:cNvSpPr>
            <p:nvPr/>
          </p:nvSpPr>
          <p:spPr>
            <a:xfrm rot="0">
              <a:off x="115570" y="4615180"/>
              <a:ext cx="305435" cy="2660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⑧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74" name="그림 73" descr="C:/Users/Cubit-02/AppData/Roaming/PolarisOffice/ETemp/1048_6633416/fImage86804841.png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480060" y="2044065"/>
              <a:ext cx="4181475" cy="2981325"/>
            </a:xfrm>
            <a:prstGeom prst="rect"/>
            <a:noFill/>
          </p:spPr>
        </p:pic>
        <p:sp>
          <p:nvSpPr>
            <p:cNvPr id="75" name="텍스트 상자 74"/>
            <p:cNvSpPr txBox="1">
              <a:spLocks/>
            </p:cNvSpPr>
            <p:nvPr/>
          </p:nvSpPr>
          <p:spPr>
            <a:xfrm rot="0">
              <a:off x="3329305" y="1151890"/>
              <a:ext cx="2595245" cy="3321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테이블 명 : board</a:t>
              </a:r>
              <a:endParaRPr lang="ko-KR" altLang="en-US" sz="24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76" name="텍스트 상자 75"/>
            <p:cNvSpPr txBox="1">
              <a:spLocks/>
            </p:cNvSpPr>
            <p:nvPr/>
          </p:nvSpPr>
          <p:spPr>
            <a:xfrm rot="0">
              <a:off x="5309870" y="1979295"/>
              <a:ext cx="2811145" cy="466979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①</a:t>
              </a: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서울남산체 B" charset="0"/>
                  <a:ea typeface="서울남산체 B" charset="0"/>
                </a:rPr>
                <a:t>AID : 글번호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②DBNAME : 이름</a:t>
              </a:r>
              <a:endParaRPr lang="ko-KR" altLang="en-US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③DBSUBJECT : 제목</a:t>
              </a:r>
              <a:endParaRPr lang="ko-KR" altLang="en-US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④DBDATE : 등록일</a:t>
              </a:r>
              <a:endParaRPr lang="ko-KR" altLang="en-US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⑤DBEMAIL : 이메일</a:t>
              </a:r>
              <a:endParaRPr lang="ko-KR" altLang="en-US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⑥DBHOMEPAGE : 아이디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⑦DBHTRS : 조회수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⑧DBMEMO </a:t>
              </a:r>
              <a:r>
                <a:rPr lang="en-US" altLang="ko-KR" sz="18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: 내용</a:t>
              </a:r>
              <a:endParaRPr lang="ko-KR" altLang="en-US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7" name="도형 76"/>
            <p:cNvCxnSpPr/>
            <p:nvPr/>
          </p:nvCxnSpPr>
          <p:spPr>
            <a:xfrm rot="0" flipV="1">
              <a:off x="976630" y="1320800"/>
              <a:ext cx="2336165" cy="71818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8" name="텍스트 상자 77"/>
            <p:cNvSpPr txBox="1">
              <a:spLocks/>
            </p:cNvSpPr>
            <p:nvPr/>
          </p:nvSpPr>
          <p:spPr>
            <a:xfrm rot="0">
              <a:off x="130175" y="2321560"/>
              <a:ext cx="300355" cy="2660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①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9" name="텍스트 상자 78"/>
            <p:cNvSpPr txBox="1">
              <a:spLocks/>
            </p:cNvSpPr>
            <p:nvPr/>
          </p:nvSpPr>
          <p:spPr>
            <a:xfrm rot="0">
              <a:off x="129540" y="2650490"/>
              <a:ext cx="300355" cy="2660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②</a:t>
              </a:r>
              <a:endParaRPr lang="ko-KR" altLang="en-US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 rot="0">
            <a:off x="7713345" y="2069465"/>
            <a:ext cx="4573270" cy="3904615"/>
            <a:chOff x="7713345" y="2069465"/>
            <a:chExt cx="4573270" cy="3904615"/>
          </a:xfrm>
        </p:grpSpPr>
        <p:pic>
          <p:nvPicPr>
            <p:cNvPr id="81" name="그림 80" descr="C:/Users/Cubit-02/AppData/Roaming/PolarisOffice/ETemp/1048_6633416/fImage7966588467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8391525" y="2069465"/>
              <a:ext cx="2819400" cy="2463800"/>
            </a:xfrm>
            <a:prstGeom prst="rect"/>
            <a:noFill/>
          </p:spPr>
        </p:pic>
        <p:cxnSp>
          <p:nvCxnSpPr>
            <p:cNvPr id="82" name="도형 81"/>
            <p:cNvCxnSpPr/>
            <p:nvPr/>
          </p:nvCxnSpPr>
          <p:spPr>
            <a:xfrm rot="0">
              <a:off x="9811385" y="4317365"/>
              <a:ext cx="36195" cy="958215"/>
            </a:xfrm>
            <a:prstGeom prst="straightConnector1"/>
            <a:ln w="19050" cap="flat" cmpd="sng">
              <a:prstDash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텍스트 상자 82"/>
            <p:cNvSpPr txBox="1">
              <a:spLocks/>
            </p:cNvSpPr>
            <p:nvPr/>
          </p:nvSpPr>
          <p:spPr>
            <a:xfrm rot="0">
              <a:off x="7713345" y="5419090"/>
              <a:ext cx="4573270" cy="55499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글이 생성될때 마다 자동으로 </a:t>
              </a: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1씩 올라가는 시퀀스 생</a:t>
              </a: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성</a:t>
              </a:r>
              <a:endParaRPr lang="ko-KR" altLang="en-US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7318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13"/>
          </p:nvPr>
        </p:nvSpPr>
        <p:spPr>
          <a:xfrm rot="0">
            <a:off x="-101600" y="292100"/>
            <a:ext cx="1118235" cy="839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rgbClr val="F4F5F9"/>
                </a:solidFill>
                <a:latin typeface="한둥근체 제목" charset="0"/>
                <a:ea typeface="한둥근체 제목" charset="0"/>
              </a:rPr>
              <a:t>02</a:t>
            </a:r>
            <a:endParaRPr lang="ko-KR" altLang="en-US" sz="5400" cap="none" dirty="0" smtClean="0" b="0" strike="noStrike">
              <a:solidFill>
                <a:srgbClr val="F4F5F9"/>
              </a:solidFill>
              <a:latin typeface="한둥근체 제목" charset="0"/>
              <a:ea typeface="한둥근체 제목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11099800" y="6287135"/>
            <a:ext cx="99314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4F5F9"/>
                </a:solidFill>
                <a:latin typeface="한둥근체 돋움" charset="0"/>
                <a:ea typeface="한둥근체 돋움" charset="0"/>
              </a:rPr>
              <a:t>1</a:t>
            </a:r>
            <a:endParaRPr lang="ko-KR" altLang="en-US" sz="1600" cap="none" dirty="0" smtClean="0" b="0" strike="noStrike">
              <a:solidFill>
                <a:srgbClr val="F4F5F9"/>
              </a:solidFill>
              <a:latin typeface="한둥근체 돋움" charset="0"/>
              <a:ea typeface="한둥근체 돋움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626870" y="221615"/>
            <a:ext cx="399288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게시글등록 - 오라클 연결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그림 6" descr="C:/Users/Cubit-02/AppData/Roaming/PolarisOffice/ETemp/1048_6633416/fImage1427312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46225" y="1183640"/>
            <a:ext cx="9117965" cy="278320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532255" y="4370705"/>
            <a:ext cx="912177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 </a:t>
            </a: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Connection DB_Connection( ) = 오라클 연결을 위한 메소드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1544320" y="5029200"/>
            <a:ext cx="924369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 </a:t>
            </a: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tring TO_DB(String str ) = 파라메터로 들어온 값이 null 값이 아닌 경우에만 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3048000" indent="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한글로 인코딩 처리하여 값을 리턴시켜주는 메소드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13"/>
          </p:nvPr>
        </p:nvSpPr>
        <p:spPr>
          <a:xfrm rot="0">
            <a:off x="-101600" y="292100"/>
            <a:ext cx="1118235" cy="839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rgbClr val="F4F5F9"/>
                </a:solidFill>
                <a:latin typeface="한둥근체 제목" charset="0"/>
                <a:ea typeface="한둥근체 제목" charset="0"/>
              </a:rPr>
              <a:t>02</a:t>
            </a:r>
            <a:endParaRPr lang="ko-KR" altLang="en-US" sz="5400" cap="none" dirty="0" smtClean="0" b="0" strike="noStrike">
              <a:solidFill>
                <a:srgbClr val="F4F5F9"/>
              </a:solidFill>
              <a:latin typeface="한둥근체 제목" charset="0"/>
              <a:ea typeface="한둥근체 제목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725930" y="285750"/>
            <a:ext cx="205740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게시글등록 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그림 6" descr="C:/Users/Cubit-02/AppData/Roaming/PolarisOffice/ETemp/1048_6633416/fImage26348147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8455" y="2179320"/>
            <a:ext cx="5249545" cy="459232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109345" y="1472565"/>
            <a:ext cx="357251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글쓰기 폼이 뜨는 board_write.jsp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Cubit-02/AppData/Roaming/PolarisOffice/ETemp/1048_6633416/fImage3135151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76290" y="1200150"/>
            <a:ext cx="6316345" cy="353695"/>
          </a:xfrm>
          <a:prstGeom prst="rect"/>
          <a:noFill/>
        </p:spPr>
      </p:pic>
      <p:pic>
        <p:nvPicPr>
          <p:cNvPr id="10" name="그림 9" descr="C:/Users/Cubit-02/AppData/Roaming/PolarisOffice/ETemp/1048_6633416/fImage19394154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10630" y="2452370"/>
            <a:ext cx="5125720" cy="4144645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7520305" y="1861819"/>
            <a:ext cx="256540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 board_write_insert.jsp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706485" y="1555115"/>
            <a:ext cx="189230" cy="330835"/>
          </a:xfrm>
          <a:prstGeom prst="downArrow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6177915" y="140970"/>
            <a:ext cx="5039360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&lt;form&gt;&lt;/form&gt;을 사용하여 포스트 방식으로  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board_write_insert.jsp로 넘김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>
            <a:endCxn id="13" idx="1"/>
          </p:cNvCxnSpPr>
          <p:nvPr/>
        </p:nvCxnSpPr>
        <p:spPr>
          <a:xfrm rot="0" flipV="1">
            <a:off x="4895215" y="464185"/>
            <a:ext cx="1283970" cy="796290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13"/>
          </p:nvPr>
        </p:nvSpPr>
        <p:spPr>
          <a:xfrm rot="0">
            <a:off x="-101600" y="292100"/>
            <a:ext cx="1118235" cy="839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rgbClr val="F4F5F9"/>
                </a:solidFill>
                <a:latin typeface="한둥근체 제목" charset="0"/>
                <a:ea typeface="한둥근체 제목" charset="0"/>
              </a:rPr>
              <a:t>02</a:t>
            </a:r>
            <a:endParaRPr lang="ko-KR" altLang="en-US" sz="5400" cap="none" dirty="0" smtClean="0" b="0" strike="noStrike">
              <a:solidFill>
                <a:srgbClr val="F4F5F9"/>
              </a:solidFill>
              <a:latin typeface="한둥근체 제목" charset="0"/>
              <a:ea typeface="한둥근체 제목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11099800" y="6287135"/>
            <a:ext cx="99314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4F5F9"/>
                </a:solidFill>
                <a:latin typeface="한둥근체 돋움" charset="0"/>
                <a:ea typeface="한둥근체 돋움" charset="0"/>
              </a:rPr>
              <a:t>1</a:t>
            </a:r>
            <a:endParaRPr lang="ko-KR" altLang="en-US" sz="1600" cap="none" dirty="0" smtClean="0" b="0" strike="noStrike">
              <a:solidFill>
                <a:srgbClr val="F4F5F9"/>
              </a:solidFill>
              <a:latin typeface="한둥근체 돋움" charset="0"/>
              <a:ea typeface="한둥근체 돋움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640205" y="178435"/>
            <a:ext cx="205740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게시글등록 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그림 6" descr="C:/Users/Cubit-02/AppData/Roaming/PolarisOffice/ETemp/1048_6633416/fImage12635162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7080" y="1470025"/>
            <a:ext cx="4516120" cy="464947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389380" y="1226820"/>
            <a:ext cx="256540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 board_write_insert.jsp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Cubit-02/AppData/Roaming/PolarisOffice/ETemp/1048_6633416/fImage4426166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15075" y="1475740"/>
            <a:ext cx="4411345" cy="753745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5975350" y="2589530"/>
            <a:ext cx="5513070" cy="83185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글이 저장되면 글 목록을 보여주는 페이지를 </a:t>
            </a:r>
            <a:endParaRPr lang="ko-KR" altLang="en-US" sz="24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만들기 위해 자바스크립트로 페이지 이동</a:t>
            </a:r>
            <a:endParaRPr lang="ko-KR" altLang="en-US" sz="24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531735" y="3483610"/>
            <a:ext cx="1970405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board_list.jsp</a:t>
            </a:r>
            <a:endParaRPr lang="ko-KR" altLang="en-US" sz="24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13"/>
          </p:nvPr>
        </p:nvSpPr>
        <p:spPr>
          <a:xfrm rot="0">
            <a:off x="-101600" y="292100"/>
            <a:ext cx="1118235" cy="839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rgbClr val="F4F5F9"/>
                </a:solidFill>
                <a:latin typeface="한둥근체 제목" charset="0"/>
                <a:ea typeface="한둥근체 제목" charset="0"/>
              </a:rPr>
              <a:t>02</a:t>
            </a:r>
            <a:endParaRPr lang="ko-KR" altLang="en-US" sz="5400" cap="none" dirty="0" smtClean="0" b="0" strike="noStrike">
              <a:solidFill>
                <a:srgbClr val="F4F5F9"/>
              </a:solidFill>
              <a:latin typeface="한둥근체 제목" charset="0"/>
              <a:ea typeface="한둥근체 제목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11099800" y="6287135"/>
            <a:ext cx="99314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4F5F9"/>
                </a:solidFill>
                <a:latin typeface="한둥근체 돋움" charset="0"/>
                <a:ea typeface="한둥근체 돋움" charset="0"/>
              </a:rPr>
              <a:t>1</a:t>
            </a:r>
            <a:endParaRPr lang="ko-KR" altLang="en-US" sz="1600" cap="none" dirty="0" smtClean="0" b="0" strike="noStrike">
              <a:solidFill>
                <a:srgbClr val="F4F5F9"/>
              </a:solidFill>
              <a:latin typeface="한둥근체 돋움" charset="0"/>
              <a:ea typeface="한둥근체 돋움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5723890" y="1225550"/>
            <a:ext cx="4791075" cy="7080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메모리 허용 범위에서 런타임으로 크기 변경이 </a:t>
            </a:r>
            <a:endParaRPr lang="ko-KR" altLang="en-US" sz="2000" cap="none" dirty="0" smtClean="0" b="1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가능하게 Vector 를 사용</a:t>
            </a:r>
            <a:endParaRPr lang="ko-KR" altLang="en-US" sz="2000" cap="none" dirty="0" smtClean="0" b="1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그림 6" descr="C:/Users/Cubit-02/AppData/Roaming/PolarisOffice/ETemp/1048_6633416/fImage6742173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01800" y="765175"/>
            <a:ext cx="3230245" cy="177292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640205" y="178435"/>
            <a:ext cx="205740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게시글목록 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9" name="그림 8" descr="C:/Users/Cubit-02/AppData/Roaming/PolarisOffice/ETemp/1048_6633416/fImage2898417544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7685" y="2928620"/>
            <a:ext cx="7868285" cy="3810635"/>
          </a:xfrm>
          <a:prstGeom prst="rect"/>
          <a:noFill/>
        </p:spPr>
      </p:pic>
      <p:cxnSp>
        <p:nvCxnSpPr>
          <p:cNvPr id="10" name="도형 9"/>
          <p:cNvCxnSpPr/>
          <p:nvPr/>
        </p:nvCxnSpPr>
        <p:spPr>
          <a:xfrm rot="0" flipH="1">
            <a:off x="3013075" y="2423160"/>
            <a:ext cx="1270" cy="494029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도형 10"/>
          <p:cNvSpPr>
            <a:spLocks/>
          </p:cNvSpPr>
          <p:nvPr/>
        </p:nvSpPr>
        <p:spPr>
          <a:xfrm rot="0">
            <a:off x="4814570" y="1362075"/>
            <a:ext cx="915035" cy="433070"/>
          </a:xfrm>
          <a:prstGeom prst="mathEqu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063240" y="2541270"/>
            <a:ext cx="497205" cy="269240"/>
          </a:xfrm>
          <a:prstGeom prst="mathEqu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3559810" y="2466340"/>
            <a:ext cx="2971800" cy="3397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글 등록한 리스트를 불러오는 소스</a:t>
            </a:r>
            <a:endParaRPr lang="ko-KR" altLang="en-US" sz="16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13"/>
          </p:nvPr>
        </p:nvSpPr>
        <p:spPr>
          <a:xfrm rot="0">
            <a:off x="-101600" y="292100"/>
            <a:ext cx="1118235" cy="839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rgbClr val="F4F5F9"/>
                </a:solidFill>
                <a:latin typeface="한둥근체 제목" charset="0"/>
                <a:ea typeface="한둥근체 제목" charset="0"/>
              </a:rPr>
              <a:t>03</a:t>
            </a:r>
            <a:endParaRPr lang="ko-KR" altLang="en-US" sz="5400" cap="none" dirty="0" smtClean="0" b="0" strike="noStrike">
              <a:solidFill>
                <a:srgbClr val="F4F5F9"/>
              </a:solidFill>
              <a:latin typeface="한둥근체 제목" charset="0"/>
              <a:ea typeface="한둥근체 제목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11099800" y="6287135"/>
            <a:ext cx="99314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4F5F9"/>
                </a:solidFill>
                <a:latin typeface="한둥근체 돋움" charset="0"/>
                <a:ea typeface="한둥근체 돋움" charset="0"/>
              </a:rPr>
              <a:t>1</a:t>
            </a:r>
            <a:endParaRPr lang="ko-KR" altLang="en-US" sz="1600" cap="none" dirty="0" smtClean="0" b="0" strike="noStrike">
              <a:solidFill>
                <a:srgbClr val="F4F5F9"/>
              </a:solidFill>
              <a:latin typeface="한둥근체 돋움" charset="0"/>
              <a:ea typeface="한둥근체 돋움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631950" y="178435"/>
            <a:ext cx="207391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페이징 처리 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그림 6" descr="C:/Users/Cubit-02/AppData/Roaming/PolarisOffice/ETemp/1048_6633416/fImage4596187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75" y="1788160"/>
            <a:ext cx="5610860" cy="102933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5629910" y="2035810"/>
            <a:ext cx="989965" cy="539750"/>
          </a:xfrm>
          <a:prstGeom prst="mathEqu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019925" y="1433830"/>
            <a:ext cx="2853055" cy="14776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페이지를 넘길 수 있도록 만든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시작 페이지 번호 설정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Str_c_page=”1”;로 줌으로써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시작페이지는 1부터 시작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10" name="그림 9" descr="C:/Users/Cubit-02/AppData/Roaming/PolarisOffice/ETemp/1048_6633416/fImage222819081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240" y="3429000"/>
            <a:ext cx="2971165" cy="1332865"/>
          </a:xfrm>
          <a:prstGeom prst="rect"/>
          <a:noFill/>
        </p:spPr>
      </p:pic>
      <p:sp>
        <p:nvSpPr>
          <p:cNvPr id="11" name="도형 10"/>
          <p:cNvSpPr>
            <a:spLocks/>
          </p:cNvSpPr>
          <p:nvPr/>
        </p:nvSpPr>
        <p:spPr>
          <a:xfrm rot="0">
            <a:off x="5605145" y="3909060"/>
            <a:ext cx="989965" cy="539750"/>
          </a:xfrm>
          <a:prstGeom prst="mathEqu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6673215" y="3745865"/>
            <a:ext cx="4591685" cy="20313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Int total_cot=0 → 총 페이지 수를 위한 변수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Int list_num = 5 → 글이 5개 이상일때 페이지를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넘어가게하기 위한 변수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13"/>
          </p:nvPr>
        </p:nvSpPr>
        <p:spPr>
          <a:xfrm rot="0">
            <a:off x="-101600" y="292100"/>
            <a:ext cx="1118235" cy="839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rgbClr val="F4F5F9"/>
                </a:solidFill>
                <a:latin typeface="한둥근체 제목" charset="0"/>
                <a:ea typeface="한둥근체 제목" charset="0"/>
              </a:rPr>
              <a:t>03</a:t>
            </a:r>
            <a:endParaRPr lang="ko-KR" altLang="en-US" sz="5400" cap="none" dirty="0" smtClean="0" b="0" strike="noStrike">
              <a:solidFill>
                <a:srgbClr val="F4F5F9"/>
              </a:solidFill>
              <a:latin typeface="한둥근체 제목" charset="0"/>
              <a:ea typeface="한둥근체 제목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11099800" y="6287135"/>
            <a:ext cx="99314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4F5F9"/>
                </a:solidFill>
                <a:latin typeface="한둥근체 돋움" charset="0"/>
                <a:ea typeface="한둥근체 돋움" charset="0"/>
              </a:rPr>
              <a:t>1</a:t>
            </a:r>
            <a:endParaRPr lang="ko-KR" altLang="en-US" sz="1600" cap="none" dirty="0" smtClean="0" b="0" strike="noStrike">
              <a:solidFill>
                <a:srgbClr val="F4F5F9"/>
              </a:solidFill>
              <a:latin typeface="한둥근체 돋움" charset="0"/>
              <a:ea typeface="한둥근체 돋움" charset="0"/>
            </a:endParaRPr>
          </a:p>
        </p:txBody>
      </p:sp>
      <p:pic>
        <p:nvPicPr>
          <p:cNvPr id="6" name="그림 5" descr="C:/Users/Cubit-02/AppData/Roaming/PolarisOffice/ETemp/1048_6633416/fImage16913193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2585" y="704215"/>
            <a:ext cx="7639685" cy="219138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1588770" y="125095"/>
            <a:ext cx="207391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페이징 처리 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417560" y="1061720"/>
            <a:ext cx="6656705" cy="12007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/>
            </a:r>
            <a:b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</a:b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게시물이 몇개인지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현재 페이지는 어디인지 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보여주는 테이블을 작성.</a:t>
            </a:r>
            <a:endParaRPr lang="ko-KR" altLang="en-US" sz="2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9" name="그림 8" descr="C:/Users/Cubit-02/AppData/Roaming/PolarisOffice/ETemp/1048_6633416/fImage20580196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670" y="3100705"/>
            <a:ext cx="7982585" cy="2972435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8217535" y="4285615"/>
            <a:ext cx="373507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글 번호 만큼 반복하기 위해 for문 사용</a:t>
            </a:r>
            <a:endParaRPr lang="ko-KR" altLang="en-US" sz="2800" cap="none" dirty="0" smtClean="0" b="1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13"/>
          </p:nvPr>
        </p:nvSpPr>
        <p:spPr>
          <a:xfrm rot="0">
            <a:off x="-101600" y="292100"/>
            <a:ext cx="1118235" cy="839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rgbClr val="F4F5F9"/>
                </a:solidFill>
                <a:latin typeface="한둥근체 제목" charset="0"/>
                <a:ea typeface="한둥근체 제목" charset="0"/>
              </a:rPr>
              <a:t>03</a:t>
            </a:r>
            <a:endParaRPr lang="ko-KR" altLang="en-US" sz="5400" cap="none" dirty="0" smtClean="0" b="0" strike="noStrike">
              <a:solidFill>
                <a:srgbClr val="F4F5F9"/>
              </a:solidFill>
              <a:latin typeface="한둥근체 제목" charset="0"/>
              <a:ea typeface="한둥근체 제목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11099800" y="6287135"/>
            <a:ext cx="99314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F4F5F9"/>
                </a:solidFill>
                <a:latin typeface="한둥근체 돋움" charset="0"/>
                <a:ea typeface="한둥근체 돋움" charset="0"/>
              </a:rPr>
              <a:t>1</a:t>
            </a:r>
            <a:endParaRPr lang="ko-KR" altLang="en-US" sz="1600" cap="none" dirty="0" smtClean="0" b="0" strike="noStrike">
              <a:solidFill>
                <a:srgbClr val="F4F5F9"/>
              </a:solidFill>
              <a:latin typeface="한둥근체 돋움" charset="0"/>
              <a:ea typeface="한둥근체 돋움" charset="0"/>
            </a:endParaRPr>
          </a:p>
        </p:txBody>
      </p:sp>
      <p:pic>
        <p:nvPicPr>
          <p:cNvPr id="6" name="그림 5" descr="C:/Users/Cubit-02/AppData/Roaming/PolarisOffice/ETemp/1048_6633416/fImage22955200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62735" y="1123950"/>
            <a:ext cx="3105785" cy="443928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1588770" y="125095"/>
            <a:ext cx="207391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페이징 처리 </a:t>
            </a:r>
            <a:endParaRPr lang="ko-KR" altLang="en-US" sz="3200" cap="none" dirty="0" smtClean="0" b="1" strike="noStrike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4665345" y="1276350"/>
            <a:ext cx="5403850" cy="16300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①if문을 사용하여 페이지를 넘기게 한다	Total_con = 총 페이지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	List_num = 페이지에 나오게할 목록 갯수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   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532630" y="2880995"/>
            <a:ext cx="6212205" cy="2244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②int block_num = ?; 은 페이지 갯수를 말한다.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   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   ?안에 들어가는 숫자에 따라 페이지 갯수는 달라짐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  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   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5</Paragraphs>
  <Words>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안현정</dc:creator>
  <cp:lastModifiedBy>한 예지</cp:lastModifiedBy>
  <dc:title>PowerPoint 프레젠테이션</dc:title>
  <dcterms:modified xsi:type="dcterms:W3CDTF">2019-01-04T05:43:13Z</dcterms:modified>
</cp:coreProperties>
</file>