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403" r:id="rId4"/>
    <p:sldId id="412" r:id="rId5"/>
    <p:sldId id="402" r:id="rId6"/>
    <p:sldId id="405" r:id="rId7"/>
    <p:sldId id="404" r:id="rId8"/>
    <p:sldId id="407" r:id="rId9"/>
    <p:sldId id="409" r:id="rId10"/>
    <p:sldId id="410" r:id="rId11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kdk" initials="d" lastIdx="1" clrIdx="0"/>
  <p:cmAuthor id="2" name="한예진" initials="한" lastIdx="1" clrIdx="1">
    <p:extLst>
      <p:ext uri="{19B8F6BF-5375-455C-9EA6-DF929625EA0E}">
        <p15:presenceInfo xmlns:p15="http://schemas.microsoft.com/office/powerpoint/2012/main" userId="한예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0E7"/>
    <a:srgbClr val="B3A2C7"/>
    <a:srgbClr val="8FA4BE"/>
    <a:srgbClr val="A6A6A6"/>
    <a:srgbClr val="D99694"/>
    <a:srgbClr val="FAC090"/>
    <a:srgbClr val="C3D69B"/>
    <a:srgbClr val="03B981"/>
    <a:srgbClr val="3DA5C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72941" autoAdjust="0"/>
  </p:normalViewPr>
  <p:slideViewPr>
    <p:cSldViewPr>
      <p:cViewPr>
        <p:scale>
          <a:sx n="125" d="100"/>
          <a:sy n="125" d="100"/>
        </p:scale>
        <p:origin x="792" y="-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225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45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45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297AD0B-A189-4802-B48F-69165A833B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72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5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384"/>
            <a:ext cx="5438776" cy="446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5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94E292F-6EEF-4EFC-9734-BC1F8EA107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1872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272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/>
              <a:t>Zns ssd</a:t>
            </a:r>
            <a:r>
              <a:rPr lang="ko-KR" altLang="en-US" sz="800"/>
              <a:t>는  </a:t>
            </a:r>
            <a:r>
              <a:rPr lang="en-US" altLang="ko-KR" sz="800"/>
              <a:t>zoned block device(zoned storage)</a:t>
            </a:r>
            <a:r>
              <a:rPr lang="ko-KR" altLang="en-US" sz="800"/>
              <a:t>의 부분</a:t>
            </a:r>
            <a:endParaRPr lang="en-US" altLang="ko-KR" sz="800"/>
          </a:p>
          <a:p>
            <a:r>
              <a:rPr lang="en-US" altLang="ko-KR" sz="800"/>
              <a:t>ZNS SSD</a:t>
            </a:r>
            <a:r>
              <a:rPr lang="ko-KR" altLang="en-US" sz="800"/>
              <a:t>는 </a:t>
            </a:r>
            <a:r>
              <a:rPr lang="en-US" altLang="ko-KR" sz="800"/>
              <a:t>intelligent</a:t>
            </a:r>
            <a:r>
              <a:rPr lang="ko-KR" altLang="en-US" sz="800"/>
              <a:t>하게 </a:t>
            </a:r>
            <a:r>
              <a:rPr lang="en-US" altLang="ko-KR" sz="800"/>
              <a:t>data placement</a:t>
            </a:r>
            <a:r>
              <a:rPr lang="ko-KR" altLang="en-US" sz="800"/>
              <a:t>함   </a:t>
            </a:r>
            <a:endParaRPr lang="en-US" altLang="ko-KR" sz="800"/>
          </a:p>
          <a:p>
            <a:r>
              <a:rPr lang="en-US" altLang="ko-KR" sz="800"/>
              <a:t>TrSSD</a:t>
            </a:r>
            <a:r>
              <a:rPr lang="ko-KR" altLang="en-US" sz="800"/>
              <a:t>는 </a:t>
            </a:r>
            <a:r>
              <a:rPr lang="en-US" altLang="ko-KR" sz="800"/>
              <a:t>-</a:t>
            </a:r>
            <a:r>
              <a:rPr lang="en-US" altLang="ko-KR" sz="800">
                <a:sym typeface="Wingdings" panose="05000000000000000000" pitchFamily="2" charset="2"/>
              </a:rPr>
              <a:t> b</a:t>
            </a:r>
            <a:r>
              <a:rPr lang="ko-KR" altLang="en-US" sz="800">
                <a:sym typeface="Wingdings" panose="05000000000000000000" pitchFamily="2" charset="2"/>
              </a:rPr>
              <a:t>가 </a:t>
            </a:r>
            <a:r>
              <a:rPr lang="en-US" altLang="ko-KR" sz="800">
                <a:sym typeface="Wingdings" panose="05000000000000000000" pitchFamily="2" charset="2"/>
              </a:rPr>
              <a:t>w</a:t>
            </a:r>
            <a:r>
              <a:rPr lang="ko-KR" altLang="en-US" sz="800">
                <a:sym typeface="Wingdings" panose="05000000000000000000" pitchFamily="2" charset="2"/>
              </a:rPr>
              <a:t>지워진다면</a:t>
            </a:r>
            <a:r>
              <a:rPr lang="en-US" altLang="ko-KR" sz="800">
                <a:sym typeface="Wingdings" panose="05000000000000000000" pitchFamily="2" charset="2"/>
              </a:rPr>
              <a:t>?</a:t>
            </a:r>
            <a:endParaRPr lang="en-US" altLang="ko-KR" sz="800"/>
          </a:p>
          <a:p>
            <a:r>
              <a:rPr lang="en-US" altLang="ko-KR" sz="800"/>
              <a:t>FTL</a:t>
            </a:r>
            <a:r>
              <a:rPr lang="ko-KR" altLang="en-US" sz="800"/>
              <a:t>로 </a:t>
            </a:r>
            <a:r>
              <a:rPr lang="en-US" altLang="ko-KR" sz="800"/>
              <a:t>logical block</a:t>
            </a:r>
            <a:r>
              <a:rPr lang="ko-KR" altLang="en-US" sz="800"/>
              <a:t>을 </a:t>
            </a:r>
            <a:r>
              <a:rPr lang="en-US" altLang="ko-KR" sz="800"/>
              <a:t>physical address</a:t>
            </a:r>
            <a:r>
              <a:rPr lang="ko-KR" altLang="en-US" sz="800"/>
              <a:t>로 맵핑</a:t>
            </a:r>
            <a:endParaRPr lang="en-US" altLang="ko-KR" sz="800"/>
          </a:p>
          <a:p>
            <a:r>
              <a:rPr lang="en-US" altLang="ko-KR" sz="800"/>
              <a:t>fragment</a:t>
            </a:r>
            <a:r>
              <a:rPr lang="ko-KR" altLang="en-US" sz="800"/>
              <a:t>가 일어날 수 밖에 없다</a:t>
            </a:r>
            <a:r>
              <a:rPr lang="en-US" altLang="ko-KR" sz="800"/>
              <a:t>. GC</a:t>
            </a:r>
            <a:r>
              <a:rPr lang="ko-KR" altLang="en-US" sz="800"/>
              <a:t>필요</a:t>
            </a:r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Hot-&gt; update</a:t>
            </a:r>
            <a:r>
              <a:rPr lang="ko-KR" altLang="en-US" sz="800"/>
              <a:t>가 빈번하게 일어나고 </a:t>
            </a:r>
            <a:r>
              <a:rPr lang="en-US" altLang="ko-KR" sz="800"/>
              <a:t>cold-&gt; </a:t>
            </a:r>
            <a:r>
              <a:rPr lang="ko-KR" altLang="en-US" sz="800"/>
              <a:t>오랫동안 수정되지 않음 </a:t>
            </a:r>
            <a:r>
              <a:rPr lang="en-US" altLang="ko-KR" sz="800"/>
              <a:t>: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800"/>
              <a:t>장점</a:t>
            </a:r>
            <a:r>
              <a:rPr lang="en-US" altLang="ko-KR" sz="800"/>
              <a:t>1: </a:t>
            </a:r>
            <a:r>
              <a:rPr lang="ko-KR" altLang="en-US" sz="800"/>
              <a:t>성능향상</a:t>
            </a:r>
            <a:r>
              <a:rPr lang="en-US" altLang="ko-KR" sz="800"/>
              <a:t>-&gt; device</a:t>
            </a:r>
            <a:r>
              <a:rPr lang="ko-KR" altLang="en-US" sz="800"/>
              <a:t>가  </a:t>
            </a:r>
            <a:r>
              <a:rPr lang="en-US" altLang="ko-KR" sz="800"/>
              <a:t>GC</a:t>
            </a:r>
            <a:r>
              <a:rPr lang="ko-KR" altLang="en-US" sz="800"/>
              <a:t>때문에 </a:t>
            </a:r>
            <a:r>
              <a:rPr lang="en-US" altLang="ko-KR" sz="800"/>
              <a:t>busy</a:t>
            </a:r>
            <a:r>
              <a:rPr lang="ko-KR" altLang="en-US" sz="800"/>
              <a:t>하지 않으니까 그 </a:t>
            </a:r>
            <a:r>
              <a:rPr lang="en-US" altLang="ko-KR" sz="800"/>
              <a:t>device bandwidth</a:t>
            </a:r>
            <a:r>
              <a:rPr lang="ko-KR" altLang="en-US" sz="800"/>
              <a:t> 전체를 이용할 수 있게 됨</a:t>
            </a:r>
            <a:r>
              <a:rPr lang="en-US" altLang="ko-KR" sz="800"/>
              <a:t>.</a:t>
            </a:r>
          </a:p>
          <a:p>
            <a:pPr marL="0" indent="0">
              <a:buNone/>
            </a:pPr>
            <a:r>
              <a:rPr lang="ko-KR" altLang="en-US" sz="800"/>
              <a:t>예를들면 </a:t>
            </a:r>
            <a:r>
              <a:rPr lang="en-US" altLang="ko-KR" sz="800"/>
              <a:t>TrSSD</a:t>
            </a:r>
            <a:r>
              <a:rPr lang="ko-KR" altLang="en-US" sz="800"/>
              <a:t>어떤 블록은 </a:t>
            </a:r>
            <a:r>
              <a:rPr lang="en-US" altLang="ko-KR" sz="800"/>
              <a:t>data</a:t>
            </a:r>
            <a:r>
              <a:rPr lang="ko-KR" altLang="en-US" sz="800"/>
              <a:t>가 다른 부분으로 </a:t>
            </a:r>
            <a:r>
              <a:rPr lang="en-US" altLang="ko-KR" sz="800"/>
              <a:t>copy</a:t>
            </a:r>
            <a:r>
              <a:rPr lang="ko-KR" altLang="en-US" sz="800"/>
              <a:t>되고</a:t>
            </a:r>
            <a:r>
              <a:rPr lang="en-US" altLang="ko-KR" sz="800"/>
              <a:t>, </a:t>
            </a:r>
            <a:r>
              <a:rPr lang="ko-KR" altLang="en-US" sz="800"/>
              <a:t>어떤 </a:t>
            </a:r>
            <a:r>
              <a:rPr lang="en-US" altLang="ko-KR" sz="800"/>
              <a:t>error </a:t>
            </a:r>
            <a:r>
              <a:rPr lang="ko-KR" altLang="en-US" sz="800"/>
              <a:t>블록은 또 지워지고 써지고 그러면 다른 </a:t>
            </a:r>
            <a:r>
              <a:rPr lang="en-US" altLang="ko-KR" sz="800"/>
              <a:t>read/write </a:t>
            </a:r>
            <a:r>
              <a:rPr lang="ko-KR" altLang="en-US" sz="800"/>
              <a:t>요청들이 </a:t>
            </a:r>
            <a:r>
              <a:rPr lang="en-US" altLang="ko-KR" sz="800"/>
              <a:t>delay</a:t>
            </a:r>
            <a:r>
              <a:rPr lang="ko-KR" altLang="en-US" sz="800"/>
              <a:t>가 되고 </a:t>
            </a:r>
            <a:endParaRPr lang="en-US" altLang="ko-KR" sz="800"/>
          </a:p>
          <a:p>
            <a:pPr marL="0" indent="0">
              <a:buNone/>
            </a:pPr>
            <a:r>
              <a:rPr lang="en-US" altLang="ko-KR" sz="800"/>
              <a:t>GC</a:t>
            </a:r>
            <a:r>
              <a:rPr lang="ko-KR" altLang="en-US" sz="800"/>
              <a:t>랑 </a:t>
            </a:r>
            <a:r>
              <a:rPr lang="en-US" altLang="ko-KR" sz="800"/>
              <a:t>over-provisioning</a:t>
            </a:r>
            <a:r>
              <a:rPr lang="ko-KR" altLang="en-US" sz="800"/>
              <a:t>이 </a:t>
            </a:r>
            <a:r>
              <a:rPr lang="en-US" altLang="ko-KR" sz="800"/>
              <a:t>write throughput</a:t>
            </a:r>
            <a:r>
              <a:rPr lang="ko-KR" altLang="en-US" sz="800"/>
              <a:t>에 영향</a:t>
            </a:r>
            <a:r>
              <a:rPr lang="en-US" altLang="ko-KR" sz="800"/>
              <a:t>!! latency</a:t>
            </a:r>
            <a:r>
              <a:rPr lang="ko-KR" altLang="en-US" sz="800"/>
              <a:t>가 </a:t>
            </a:r>
            <a:r>
              <a:rPr lang="en-US" altLang="ko-KR" sz="800"/>
              <a:t>increase.</a:t>
            </a:r>
          </a:p>
          <a:p>
            <a:pPr marL="0" indent="0">
              <a:buNone/>
            </a:pPr>
            <a:r>
              <a:rPr lang="ko-KR" altLang="en-US" sz="800"/>
              <a:t>그렇지만 </a:t>
            </a:r>
            <a:r>
              <a:rPr lang="en-US" altLang="ko-KR" sz="800"/>
              <a:t>ZNS SSD</a:t>
            </a:r>
            <a:r>
              <a:rPr lang="ko-KR" altLang="en-US" sz="800"/>
              <a:t>는 </a:t>
            </a:r>
            <a:r>
              <a:rPr lang="en-US" altLang="ko-KR" sz="800"/>
              <a:t>device</a:t>
            </a:r>
            <a:r>
              <a:rPr lang="ko-KR" altLang="en-US" sz="800"/>
              <a:t>수준의 </a:t>
            </a:r>
            <a:r>
              <a:rPr lang="en-US" altLang="ko-KR" sz="800"/>
              <a:t>GC</a:t>
            </a:r>
            <a:r>
              <a:rPr lang="ko-KR" altLang="en-US" sz="800"/>
              <a:t>를 없앴ㅇ니까 이런게 안일어나니까 </a:t>
            </a:r>
            <a:r>
              <a:rPr lang="en-US" altLang="ko-KR" sz="800"/>
              <a:t>latency predicable</a:t>
            </a:r>
          </a:p>
          <a:p>
            <a:pPr marL="0" indent="0">
              <a:buNone/>
            </a:pPr>
            <a:r>
              <a:rPr lang="en-US" altLang="ko-KR" sz="800"/>
              <a:t>3. Host</a:t>
            </a:r>
            <a:r>
              <a:rPr lang="ko-KR" altLang="en-US" sz="800"/>
              <a:t>가 </a:t>
            </a:r>
            <a:r>
              <a:rPr lang="en-US" altLang="ko-KR" sz="800"/>
              <a:t>manag</a:t>
            </a:r>
            <a:r>
              <a:rPr lang="ko-KR" altLang="en-US" sz="800"/>
              <a:t>하고 </a:t>
            </a:r>
            <a:r>
              <a:rPr lang="en-US" altLang="ko-KR" sz="800"/>
              <a:t>ftl</a:t>
            </a:r>
            <a:r>
              <a:rPr lang="ko-KR" altLang="en-US" sz="800"/>
              <a:t>이 필요없으니까</a:t>
            </a:r>
            <a:endParaRPr lang="en-US" altLang="ko-KR" sz="80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8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600"/>
              <a:t>*** Sequential Write</a:t>
            </a:r>
          </a:p>
          <a:p>
            <a:r>
              <a:rPr lang="en-US" altLang="ko-KR" sz="600"/>
              <a:t>1. # Zones =</a:t>
            </a:r>
          </a:p>
          <a:p>
            <a:r>
              <a:rPr lang="en-US" altLang="ko-KR" sz="600"/>
              <a:t>2. Zone Size(ZS) = 72MB, the number of LBAs per zone</a:t>
            </a:r>
          </a:p>
          <a:p>
            <a:r>
              <a:rPr lang="en-US" altLang="ko-KR" sz="600"/>
              <a:t>3. Zone Start LBA(ZSLBA) = ZS * Zone index</a:t>
            </a:r>
          </a:p>
          <a:p>
            <a:r>
              <a:rPr lang="en-US" altLang="ko-KR" sz="600"/>
              <a:t>4. Zone Capacity = 70MB, amount of writable LBAs per zone</a:t>
            </a:r>
          </a:p>
          <a:p>
            <a:r>
              <a:rPr lang="en-US" altLang="ko-KR" sz="600"/>
              <a:t>5. Zone State: Each zone goes through a state machine indicating its current status. Each zone has a state.</a:t>
            </a:r>
          </a:p>
          <a:p>
            <a:r>
              <a:rPr lang="en-US" altLang="ko-KR" sz="600"/>
              <a:t>WP increments after a write is completed and always points to next writable lba. Zone has to be reset once to be able to write to it again from the start of the zone</a:t>
            </a:r>
            <a:endParaRPr lang="ko-KR" altLang="en-US" sz="60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1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600"/>
              <a:t>Each zone has an associated state machine. Each state defines the operational characteristics of zone. </a:t>
            </a:r>
          </a:p>
          <a:p>
            <a:endParaRPr lang="en-US" altLang="ko-KR" sz="600"/>
          </a:p>
          <a:p>
            <a:r>
              <a:rPr lang="en-US" altLang="ko-KR" sz="600"/>
              <a:t> Zone starts from empty state.</a:t>
            </a:r>
            <a:r>
              <a:rPr lang="ko-KR" altLang="en-US" sz="600"/>
              <a:t> </a:t>
            </a:r>
            <a:r>
              <a:rPr lang="en-US" altLang="ko-KR" sz="600"/>
              <a:t>From</a:t>
            </a:r>
            <a:r>
              <a:rPr lang="ko-KR" altLang="en-US" sz="600"/>
              <a:t> </a:t>
            </a:r>
            <a:r>
              <a:rPr lang="en-US" altLang="ko-KR" sz="600"/>
              <a:t>empty</a:t>
            </a:r>
            <a:r>
              <a:rPr lang="ko-KR" altLang="en-US" sz="600"/>
              <a:t> </a:t>
            </a:r>
            <a:r>
              <a:rPr lang="en-US" altLang="ko-KR" sz="600"/>
              <a:t>state if we issue a open command, it goes to explicitly open its state.</a:t>
            </a:r>
          </a:p>
          <a:p>
            <a:r>
              <a:rPr lang="en-US" altLang="ko-KR" sz="600"/>
              <a:t>If we directly start writing into an empty zone, it goes into implicitly opend state.</a:t>
            </a:r>
          </a:p>
          <a:p>
            <a:r>
              <a:rPr lang="en-US" altLang="ko-KR" sz="600"/>
              <a:t>It goes to full state when obviously we have written entirely to the zone. But we can issue a full command to make it to transition to full state even it is physically not totally filled.</a:t>
            </a:r>
          </a:p>
          <a:p>
            <a:r>
              <a:rPr lang="en-US" altLang="ko-KR" sz="600"/>
              <a:t>Zone offline is indicating that something is wrong with the zone or that it is basically unable to service IOs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4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600"/>
              <a:t>Tp4053</a:t>
            </a:r>
            <a:r>
              <a:rPr lang="ko-KR" altLang="en-US" sz="600"/>
              <a:t>는 기존 </a:t>
            </a:r>
            <a:r>
              <a:rPr lang="en-US" altLang="ko-KR" sz="600"/>
              <a:t>nvme </a:t>
            </a:r>
            <a:r>
              <a:rPr lang="ko-KR" altLang="en-US" sz="600"/>
              <a:t>명령어 셋</a:t>
            </a:r>
            <a:r>
              <a:rPr lang="en-US" altLang="ko-KR" sz="600"/>
              <a:t>(r/w/flush~~~)</a:t>
            </a:r>
            <a:r>
              <a:rPr lang="ko-KR" altLang="en-US" sz="600"/>
              <a:t> 이외에도 존에 특정적인 명령어가 추가되었는데</a:t>
            </a:r>
            <a:endParaRPr lang="en-US" altLang="ko-KR" sz="600"/>
          </a:p>
          <a:p>
            <a:r>
              <a:rPr lang="en-US" altLang="ko-KR" sz="600"/>
              <a:t>Reset</a:t>
            </a:r>
            <a:r>
              <a:rPr lang="ko-KR" altLang="en-US" sz="600"/>
              <a:t> </a:t>
            </a:r>
            <a:r>
              <a:rPr lang="en-US" altLang="ko-KR" sz="600"/>
              <a:t>zone:</a:t>
            </a:r>
            <a:r>
              <a:rPr lang="ko-KR" altLang="en-US" sz="600"/>
              <a:t> </a:t>
            </a:r>
            <a:r>
              <a:rPr lang="en-US" altLang="ko-KR" sz="600"/>
              <a:t>erase all the data in the zone. WP</a:t>
            </a:r>
            <a:r>
              <a:rPr lang="ko-KR" altLang="en-US" sz="600"/>
              <a:t>는 </a:t>
            </a:r>
            <a:r>
              <a:rPr lang="en-US" altLang="ko-KR" sz="600"/>
              <a:t>SLBA</a:t>
            </a:r>
            <a:r>
              <a:rPr lang="ko-KR" altLang="en-US" sz="600"/>
              <a:t>로 감</a:t>
            </a:r>
            <a:r>
              <a:rPr lang="en-US" altLang="ko-KR" sz="600"/>
              <a:t>. It’s ready to be written again.</a:t>
            </a:r>
          </a:p>
          <a:p>
            <a:r>
              <a:rPr lang="en-US" altLang="ko-KR" sz="600"/>
              <a:t>Finish zone: zone</a:t>
            </a:r>
            <a:r>
              <a:rPr lang="ko-KR" altLang="en-US" sz="600"/>
              <a:t>이 꽉차면 펌웨어나 </a:t>
            </a:r>
            <a:r>
              <a:rPr lang="en-US" altLang="ko-KR" sz="600"/>
              <a:t>ssd</a:t>
            </a:r>
            <a:r>
              <a:rPr lang="ko-KR" altLang="en-US" sz="600"/>
              <a:t>가 </a:t>
            </a:r>
            <a:r>
              <a:rPr lang="en-US" altLang="ko-KR" sz="600"/>
              <a:t>zone state</a:t>
            </a:r>
            <a:r>
              <a:rPr lang="ko-KR" altLang="en-US" sz="600"/>
              <a:t>를 </a:t>
            </a:r>
            <a:r>
              <a:rPr lang="en-US" altLang="ko-KR" sz="600"/>
              <a:t>full</a:t>
            </a:r>
            <a:r>
              <a:rPr lang="ko-KR" altLang="en-US" sz="600"/>
              <a:t>로 바꾸는데 </a:t>
            </a:r>
            <a:r>
              <a:rPr lang="en-US" altLang="ko-KR" sz="600"/>
              <a:t>WP position</a:t>
            </a:r>
            <a:r>
              <a:rPr lang="ko-KR" altLang="en-US" sz="600"/>
              <a:t>과 상관없다는 얘기는 </a:t>
            </a:r>
            <a:r>
              <a:rPr lang="en-US" altLang="ko-KR" sz="600"/>
              <a:t>full</a:t>
            </a:r>
            <a:r>
              <a:rPr lang="ko-KR" altLang="en-US" sz="600"/>
              <a:t>이 아니더라도 명령어를 보내서 </a:t>
            </a:r>
            <a:r>
              <a:rPr lang="en-US" altLang="ko-KR" sz="600"/>
              <a:t>zone </a:t>
            </a:r>
            <a:r>
              <a:rPr lang="ko-KR" altLang="en-US" sz="600"/>
              <a:t>상태를 </a:t>
            </a:r>
            <a:r>
              <a:rPr lang="en-US" altLang="ko-KR" sz="600"/>
              <a:t>full</a:t>
            </a:r>
            <a:r>
              <a:rPr lang="ko-KR" altLang="en-US" sz="600"/>
              <a:t>로 바꿀 수 있다</a:t>
            </a:r>
            <a:r>
              <a:rPr lang="en-US" altLang="ko-KR" sz="600"/>
              <a:t>.</a:t>
            </a:r>
            <a:br>
              <a:rPr lang="en-US" altLang="ko-KR" sz="600"/>
            </a:br>
            <a:r>
              <a:rPr lang="en-US" altLang="ko-KR" sz="600"/>
              <a:t> </a:t>
            </a:r>
          </a:p>
          <a:p>
            <a:r>
              <a:rPr lang="en-US" altLang="ko-KR" sz="600"/>
              <a:t>Zone receive</a:t>
            </a:r>
            <a:r>
              <a:rPr lang="ko-KR" altLang="en-US" sz="600"/>
              <a:t>는 </a:t>
            </a:r>
            <a:r>
              <a:rPr lang="en-US" altLang="ko-KR" sz="600"/>
              <a:t>zone descriptor, </a:t>
            </a:r>
            <a:r>
              <a:rPr lang="ko-KR" altLang="en-US" sz="600"/>
              <a:t>존 속성 정보를 받아온다</a:t>
            </a:r>
            <a:r>
              <a:rPr lang="en-US" altLang="ko-KR" sz="600"/>
              <a:t>.</a:t>
            </a:r>
          </a:p>
          <a:p>
            <a:r>
              <a:rPr lang="ko-KR" altLang="en-US" sz="600"/>
              <a:t>그다음 </a:t>
            </a:r>
            <a:r>
              <a:rPr lang="en-US" altLang="ko-KR" sz="600"/>
              <a:t>Zone append</a:t>
            </a:r>
            <a:r>
              <a:rPr lang="ko-KR" altLang="en-US" sz="600"/>
              <a:t> 명령어인데 기본적으로는 </a:t>
            </a:r>
            <a:r>
              <a:rPr lang="en-US" altLang="ko-KR" sz="600"/>
              <a:t>write </a:t>
            </a:r>
            <a:r>
              <a:rPr lang="ko-KR" altLang="en-US" sz="600"/>
              <a:t>명령어이다</a:t>
            </a:r>
            <a:r>
              <a:rPr lang="en-US" altLang="ko-KR" sz="60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89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</a:t>
            </a:r>
            <a:r>
              <a:rPr lang="en-US" altLang="ko-KR"/>
              <a:t>zone append</a:t>
            </a:r>
            <a:r>
              <a:rPr lang="ko-KR" altLang="en-US"/>
              <a:t>라는건 쓰기 요청들을 큐에 넣고 그 요청들이 받아진 순서대로 쓸 수 있다</a:t>
            </a:r>
            <a:r>
              <a:rPr lang="en-US" altLang="ko-KR"/>
              <a:t>. </a:t>
            </a:r>
            <a:r>
              <a:rPr lang="ko-KR" altLang="en-US"/>
              <a:t>그리고 실제 쓰여진 이후 그 자리의 </a:t>
            </a:r>
            <a:r>
              <a:rPr lang="en-US" altLang="ko-KR"/>
              <a:t>lba</a:t>
            </a:r>
            <a:r>
              <a:rPr lang="ko-KR" altLang="en-US"/>
              <a:t>에서 </a:t>
            </a:r>
            <a:r>
              <a:rPr lang="en-US" altLang="ko-KR"/>
              <a:t>WP</a:t>
            </a:r>
            <a:r>
              <a:rPr lang="ko-KR" altLang="en-US"/>
              <a:t>를 리턴한다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(</a:t>
            </a:r>
            <a:r>
              <a:rPr lang="ko-KR" altLang="en-US"/>
              <a:t>만약 </a:t>
            </a:r>
            <a:r>
              <a:rPr lang="en-US" altLang="ko-KR"/>
              <a:t>serialization</a:t>
            </a:r>
            <a:r>
              <a:rPr lang="ko-KR" altLang="en-US"/>
              <a:t>한다면</a:t>
            </a:r>
            <a:r>
              <a:rPr lang="en-US" altLang="ko-KR"/>
              <a:t>? Host</a:t>
            </a:r>
            <a:r>
              <a:rPr lang="ko-KR" altLang="en-US"/>
              <a:t>가 한번에 하나의 요청만 수행하고 끝나면 쓰기 요청을 하게 한다면</a:t>
            </a:r>
            <a:r>
              <a:rPr lang="en-US" altLang="ko-KR"/>
              <a:t>? </a:t>
            </a:r>
            <a:r>
              <a:rPr lang="ko-KR" altLang="en-US"/>
              <a:t>병렬성도 없애고 </a:t>
            </a:r>
            <a:r>
              <a:rPr lang="en-US" altLang="ko-KR"/>
              <a:t>CPU </a:t>
            </a:r>
            <a:r>
              <a:rPr lang="ko-KR" altLang="en-US"/>
              <a:t>오버헤드가 클것이다</a:t>
            </a:r>
            <a:r>
              <a:rPr lang="en-US" altLang="ko-KR"/>
              <a:t>./ </a:t>
            </a:r>
            <a:r>
              <a:rPr lang="ko-KR" altLang="en-US"/>
              <a:t>그럼 차라리 </a:t>
            </a:r>
            <a:r>
              <a:rPr lang="en-US" altLang="ko-KR"/>
              <a:t>zone</a:t>
            </a:r>
            <a:r>
              <a:rPr lang="ko-KR" altLang="en-US"/>
              <a:t>을 여러 개 연다면</a:t>
            </a:r>
            <a:r>
              <a:rPr lang="en-US" altLang="ko-KR"/>
              <a:t>?</a:t>
            </a:r>
            <a:r>
              <a:rPr lang="ko-KR" altLang="en-US"/>
              <a:t>얘도별로 왜냐면 </a:t>
            </a:r>
            <a:r>
              <a:rPr lang="en-US" altLang="ko-KR"/>
              <a:t>nvme </a:t>
            </a:r>
            <a:r>
              <a:rPr lang="ko-KR" altLang="en-US"/>
              <a:t>스펙에서 </a:t>
            </a:r>
            <a:r>
              <a:rPr lang="en-US" altLang="ko-KR"/>
              <a:t>maximum</a:t>
            </a:r>
            <a:r>
              <a:rPr lang="ko-KR" altLang="en-US"/>
              <a:t>으로 </a:t>
            </a:r>
            <a:r>
              <a:rPr lang="en-US" altLang="ko-KR"/>
              <a:t>activ</a:t>
            </a:r>
            <a:r>
              <a:rPr lang="ko-KR" altLang="en-US"/>
              <a:t>한 자원들</a:t>
            </a:r>
            <a:r>
              <a:rPr lang="en-US" altLang="ko-KR"/>
              <a:t>(mar), maximum</a:t>
            </a:r>
            <a:r>
              <a:rPr lang="ko-KR" altLang="en-US"/>
              <a:t>으로 </a:t>
            </a:r>
            <a:r>
              <a:rPr lang="en-US" altLang="ko-KR"/>
              <a:t>open</a:t>
            </a:r>
            <a:r>
              <a:rPr lang="ko-KR" altLang="en-US"/>
              <a:t>할 수 있는 자원</a:t>
            </a:r>
            <a:r>
              <a:rPr lang="en-US" altLang="ko-KR"/>
              <a:t>(mor)</a:t>
            </a:r>
            <a:r>
              <a:rPr lang="ko-KR" altLang="en-US"/>
              <a:t>을 정해놨기 때문에 모든 존을 한번에 열게할 수도 없다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8121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실제벤치마크를 돌리면 쭉 돌아서 성능이 </a:t>
            </a:r>
            <a:r>
              <a:rPr lang="en-US" altLang="ko-KR"/>
              <a:t>report </a:t>
            </a:r>
            <a:r>
              <a:rPr lang="ko-KR" altLang="en-US"/>
              <a:t>되는 그런게 있나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858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3414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588" y="1628775"/>
            <a:ext cx="261938" cy="5238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 flipV="1">
            <a:off x="0" y="1309688"/>
            <a:ext cx="8748713" cy="3190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88338" y="965200"/>
            <a:ext cx="857250" cy="6667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87" descr="da141077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2206626" cy="128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8" descr="kpggv20039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22500" y="-1588"/>
            <a:ext cx="2301875" cy="128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89" descr="kpggv16071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0"/>
            <a:ext cx="2262187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6875463" y="44450"/>
            <a:ext cx="2233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rgbClr val="DBEEF4"/>
                </a:solidFill>
                <a:latin typeface="Arial" charset="0"/>
              </a:rPr>
              <a:t>Embedded System Lab.</a:t>
            </a:r>
          </a:p>
        </p:txBody>
      </p:sp>
      <p:sp>
        <p:nvSpPr>
          <p:cNvPr id="12" name="Text Box 91"/>
          <p:cNvSpPr txBox="1">
            <a:spLocks noChangeArrowheads="1"/>
          </p:cNvSpPr>
          <p:nvPr userDrawn="1"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319210"/>
            <a:ext cx="7340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>
                <a:latin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900113" y="2492375"/>
            <a:ext cx="7315200" cy="1143000"/>
          </a:xfrm>
        </p:spPr>
        <p:txBody>
          <a:bodyPr anchor="ctr"/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5C75BD-8963-4A81-B41F-CC4158AC73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5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7988" y="928670"/>
            <a:ext cx="2168525" cy="54292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928670"/>
            <a:ext cx="6354763" cy="54292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52CA2D-330B-41A0-B621-5AC86AC893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66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>
            <a:lvl1pPr>
              <a:defRPr>
                <a:solidFill>
                  <a:srgbClr val="FFE6C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8429684" cy="52149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6063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1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35E7F7-48CA-4D93-BB18-45A329E2D5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7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36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55DFDEC-81B2-4007-A528-D3BE6E6F09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2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64C4DF9-C3D2-468A-A9F2-4D722CF78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92BABB-9BD6-41B8-9DEC-D1885EB310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48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358B4EB-2BD6-4BF9-A30C-1343BAD10B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8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C7E63B0-7E00-4AA9-8B22-FEC3B409B8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46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1A5DEB8-8E1B-4718-85D1-EDE0C50E01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7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5913" y="65468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50825" y="114300"/>
            <a:ext cx="8569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 </a:t>
            </a:r>
            <a:r>
              <a:rPr lang="en-US" altLang="ko-KR"/>
              <a:t>abc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1071563" y="6500813"/>
            <a:ext cx="5400675" cy="125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71438" y="6407150"/>
            <a:ext cx="100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/>
          <a:p>
            <a:r>
              <a:rPr kumimoji="0" lang="ko-KR" altLang="en-US" sz="1400" b="1" dirty="0">
                <a:solidFill>
                  <a:schemeClr val="accent1"/>
                </a:solidFill>
              </a:rPr>
              <a:t>한 예 진</a:t>
            </a:r>
            <a:endParaRPr kumimoji="0" lang="en-US" altLang="ko-KR" sz="1400" b="1" dirty="0">
              <a:solidFill>
                <a:schemeClr val="accent1"/>
              </a:solidFill>
            </a:endParaRP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4582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 </a:t>
            </a:r>
            <a:r>
              <a:rPr lang="en-US" altLang="ko-KR"/>
              <a:t>abc</a:t>
            </a:r>
          </a:p>
          <a:p>
            <a:pPr lvl="1"/>
            <a:r>
              <a:rPr lang="ko-KR" altLang="en-US"/>
              <a:t>둘째 수준 </a:t>
            </a:r>
            <a:r>
              <a:rPr lang="en-US" altLang="ko-KR"/>
              <a:t>abc</a:t>
            </a:r>
          </a:p>
          <a:p>
            <a:pPr lvl="2"/>
            <a:r>
              <a:rPr lang="ko-KR" altLang="en-US"/>
              <a:t>셋째 수준 </a:t>
            </a:r>
            <a:r>
              <a:rPr lang="en-US" altLang="ko-KR"/>
              <a:t>abc</a:t>
            </a:r>
          </a:p>
          <a:p>
            <a:pPr lvl="3"/>
            <a:r>
              <a:rPr lang="ko-KR" altLang="en-US"/>
              <a:t>넷째 수준 </a:t>
            </a:r>
            <a:r>
              <a:rPr lang="en-US" altLang="ko-KR"/>
              <a:t>abc</a:t>
            </a:r>
          </a:p>
          <a:p>
            <a:pPr lvl="4"/>
            <a:r>
              <a:rPr lang="ko-KR" altLang="en-US"/>
              <a:t>다섯째 수준 </a:t>
            </a:r>
            <a:r>
              <a:rPr lang="en-US" altLang="ko-KR"/>
              <a:t>abc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6" name="Text Box 91"/>
          <p:cNvSpPr txBox="1">
            <a:spLocks noChangeArrowheads="1"/>
          </p:cNvSpPr>
          <p:nvPr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755" r:id="rId1"/>
    <p:sldLayoutId id="2147487756" r:id="rId2"/>
    <p:sldLayoutId id="2147487757" r:id="rId3"/>
    <p:sldLayoutId id="2147487758" r:id="rId4"/>
    <p:sldLayoutId id="2147487759" r:id="rId5"/>
    <p:sldLayoutId id="2147487760" r:id="rId6"/>
    <p:sldLayoutId id="2147487761" r:id="rId7"/>
    <p:sldLayoutId id="2147487762" r:id="rId8"/>
    <p:sldLayoutId id="2147487763" r:id="rId9"/>
    <p:sldLayoutId id="2147487764" r:id="rId10"/>
    <p:sldLayoutId id="2147487765" r:id="rId11"/>
  </p:sldLayoutIdLst>
  <p:hf sldNum="0" hdr="0" ftr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29FB55A-EFB4-4FFC-8E22-9853E2B2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5343872"/>
            <a:ext cx="7340600" cy="533400"/>
          </a:xfrm>
        </p:spPr>
        <p:txBody>
          <a:bodyPr/>
          <a:lstStyle/>
          <a:p>
            <a:r>
              <a:rPr lang="ko-KR" altLang="en-US" sz="2000" dirty="0"/>
              <a:t>한예진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hbb97225@naver.com</a:t>
            </a:r>
            <a:endParaRPr lang="ko-KR" altLang="en-US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28688" y="2714625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000" kern="0" dirty="0">
                <a:latin typeface="Garamond" panose="02020404030301010803" pitchFamily="18" charset="0"/>
              </a:rPr>
              <a:t>Weekly Report</a:t>
            </a:r>
            <a:endParaRPr lang="ko-KR" altLang="en-US" sz="4000" kern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4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ZoAD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F163343-A588-47F3-8505-186493145AB2}"/>
              </a:ext>
            </a:extLst>
          </p:cNvPr>
          <p:cNvSpPr/>
          <p:nvPr/>
        </p:nvSpPr>
        <p:spPr bwMode="auto">
          <a:xfrm>
            <a:off x="467544" y="1409780"/>
            <a:ext cx="8390736" cy="4611508"/>
          </a:xfrm>
          <a:prstGeom prst="roundRect">
            <a:avLst>
              <a:gd name="adj" fmla="val 5449"/>
            </a:avLst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9ECC149-796F-43DB-A4F3-AE051E53BF30}"/>
              </a:ext>
            </a:extLst>
          </p:cNvPr>
          <p:cNvSpPr/>
          <p:nvPr/>
        </p:nvSpPr>
        <p:spPr bwMode="auto">
          <a:xfrm>
            <a:off x="3771549" y="1543956"/>
            <a:ext cx="1770537" cy="285908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identify_ns()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0AC6611-E63C-4F15-94B1-B8558FF23C7D}"/>
              </a:ext>
            </a:extLst>
          </p:cNvPr>
          <p:cNvSpPr/>
          <p:nvPr/>
        </p:nvSpPr>
        <p:spPr bwMode="auto">
          <a:xfrm>
            <a:off x="3771552" y="2031853"/>
            <a:ext cx="1770534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identify_ctrl(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5F106EB-DDCC-44CE-B0A2-5CF2C8DF813D}"/>
              </a:ext>
            </a:extLst>
          </p:cNvPr>
          <p:cNvSpPr/>
          <p:nvPr/>
        </p:nvSpPr>
        <p:spPr bwMode="auto">
          <a:xfrm>
            <a:off x="3771551" y="2532114"/>
            <a:ext cx="1770533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_get_info()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B88AB54-DB64-431D-8544-2026D03FCFE6}"/>
              </a:ext>
            </a:extLst>
          </p:cNvPr>
          <p:cNvSpPr/>
          <p:nvPr/>
        </p:nvSpPr>
        <p:spPr bwMode="auto">
          <a:xfrm>
            <a:off x="3771552" y="3540299"/>
            <a:ext cx="1770538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_get_total_zone()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07BA2F32-DAAA-4799-A6DA-D38F0EB9AD75}"/>
              </a:ext>
            </a:extLst>
          </p:cNvPr>
          <p:cNvSpPr/>
          <p:nvPr/>
        </p:nvSpPr>
        <p:spPr bwMode="auto">
          <a:xfrm>
            <a:off x="3771552" y="3038321"/>
            <a:ext cx="1770532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zns_get_wp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FF7DA6DF-0352-4CDA-B433-2DB49ADAF29F}"/>
              </a:ext>
            </a:extLst>
          </p:cNvPr>
          <p:cNvSpPr/>
          <p:nvPr/>
        </p:nvSpPr>
        <p:spPr bwMode="auto">
          <a:xfrm>
            <a:off x="3771550" y="4047075"/>
            <a:ext cx="1770532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_get_zone_size()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F9F66FD-C4D7-42F9-9997-3E7CADA0AD72}"/>
              </a:ext>
            </a:extLst>
          </p:cNvPr>
          <p:cNvSpPr/>
          <p:nvPr/>
        </p:nvSpPr>
        <p:spPr bwMode="auto">
          <a:xfrm>
            <a:off x="3771549" y="4571751"/>
            <a:ext cx="1770535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_full_zone()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C83B93E-FFC8-4115-8930-C84E6EBA024E}"/>
              </a:ext>
            </a:extLst>
          </p:cNvPr>
          <p:cNvSpPr/>
          <p:nvPr/>
        </p:nvSpPr>
        <p:spPr>
          <a:xfrm>
            <a:off x="611560" y="1052736"/>
            <a:ext cx="1929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Controller.h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C6A5FFB1-FDF9-417A-AB2B-4181BFAFDD72}"/>
              </a:ext>
            </a:extLst>
          </p:cNvPr>
          <p:cNvSpPr/>
          <p:nvPr/>
        </p:nvSpPr>
        <p:spPr bwMode="auto">
          <a:xfrm>
            <a:off x="3771549" y="5072687"/>
            <a:ext cx="1770535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_format()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36251866-F2FF-4E30-917F-9F121F3BA872}"/>
              </a:ext>
            </a:extLst>
          </p:cNvPr>
          <p:cNvSpPr/>
          <p:nvPr/>
        </p:nvSpPr>
        <p:spPr bwMode="auto">
          <a:xfrm>
            <a:off x="6228185" y="1565085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_management_send()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57062AA4-896A-40A9-A109-C6E81476BD6E}"/>
              </a:ext>
            </a:extLst>
          </p:cNvPr>
          <p:cNvSpPr/>
          <p:nvPr/>
        </p:nvSpPr>
        <p:spPr bwMode="auto">
          <a:xfrm>
            <a:off x="6228185" y="2031852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_set_zone()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6160248-EA20-455A-8015-BBEF6E3D9CFC}"/>
              </a:ext>
            </a:extLst>
          </p:cNvPr>
          <p:cNvSpPr/>
          <p:nvPr/>
        </p:nvSpPr>
        <p:spPr bwMode="auto">
          <a:xfrm>
            <a:off x="6228185" y="2532114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_management_recv()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E14BAA4A-DC1D-49FC-A155-E64D2D6EE789}"/>
              </a:ext>
            </a:extLst>
          </p:cNvPr>
          <p:cNvSpPr/>
          <p:nvPr/>
        </p:nvSpPr>
        <p:spPr bwMode="auto">
          <a:xfrm>
            <a:off x="6228185" y="3022257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_get_zone_desc()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F8F5DF23-256F-49AD-9F80-B213C28BB7E9}"/>
              </a:ext>
            </a:extLst>
          </p:cNvPr>
          <p:cNvSpPr/>
          <p:nvPr/>
        </p:nvSpPr>
        <p:spPr bwMode="auto">
          <a:xfrm>
            <a:off x="6228185" y="3570965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_write_request()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5289EFEE-1498-4F03-B691-CD2404DF38D1}"/>
              </a:ext>
            </a:extLst>
          </p:cNvPr>
          <p:cNvSpPr/>
          <p:nvPr/>
        </p:nvSpPr>
        <p:spPr bwMode="auto">
          <a:xfrm>
            <a:off x="6228185" y="4037732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_write()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069E8E5-CDA7-4D4D-BA55-4C5F13A83896}"/>
              </a:ext>
            </a:extLst>
          </p:cNvPr>
          <p:cNvSpPr/>
          <p:nvPr/>
        </p:nvSpPr>
        <p:spPr bwMode="auto">
          <a:xfrm>
            <a:off x="6228185" y="4537994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_read_request()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B7502F01-B80E-42FB-9087-7248AE5DCE70}"/>
              </a:ext>
            </a:extLst>
          </p:cNvPr>
          <p:cNvSpPr/>
          <p:nvPr/>
        </p:nvSpPr>
        <p:spPr bwMode="auto">
          <a:xfrm>
            <a:off x="6228185" y="5028137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_read()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E17B9F5-3CDF-4B51-9EB6-0560BF7004F6}"/>
              </a:ext>
            </a:extLst>
          </p:cNvPr>
          <p:cNvSpPr/>
          <p:nvPr/>
        </p:nvSpPr>
        <p:spPr bwMode="auto">
          <a:xfrm>
            <a:off x="6156176" y="1477108"/>
            <a:ext cx="2304257" cy="1891869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72F2EC2-47F9-4FEC-928A-903A52387784}"/>
              </a:ext>
            </a:extLst>
          </p:cNvPr>
          <p:cNvSpPr/>
          <p:nvPr/>
        </p:nvSpPr>
        <p:spPr bwMode="auto">
          <a:xfrm>
            <a:off x="6156176" y="3485800"/>
            <a:ext cx="2304257" cy="1891869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9449377-478B-47DE-B108-51916104FDB9}"/>
              </a:ext>
            </a:extLst>
          </p:cNvPr>
          <p:cNvSpPr/>
          <p:nvPr/>
        </p:nvSpPr>
        <p:spPr bwMode="auto">
          <a:xfrm>
            <a:off x="3708456" y="1485759"/>
            <a:ext cx="1893417" cy="863121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81695F3-4B9A-44A4-8023-06DDD331D1BA}"/>
              </a:ext>
            </a:extLst>
          </p:cNvPr>
          <p:cNvSpPr/>
          <p:nvPr/>
        </p:nvSpPr>
        <p:spPr bwMode="auto">
          <a:xfrm>
            <a:off x="3708456" y="2461830"/>
            <a:ext cx="1893417" cy="193934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6CD2260-37AE-4C28-9A7D-BF47A2031139}"/>
              </a:ext>
            </a:extLst>
          </p:cNvPr>
          <p:cNvSpPr/>
          <p:nvPr/>
        </p:nvSpPr>
        <p:spPr bwMode="auto">
          <a:xfrm>
            <a:off x="3773001" y="5513325"/>
            <a:ext cx="3024335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_set_zone_change_notification()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05AB256-53FE-4FF5-8A93-689B8B84F1B3}"/>
              </a:ext>
            </a:extLst>
          </p:cNvPr>
          <p:cNvSpPr/>
          <p:nvPr/>
        </p:nvSpPr>
        <p:spPr bwMode="auto">
          <a:xfrm>
            <a:off x="918000" y="1502366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nvme_passthru_cmd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EFDD456-71FE-48E1-B78A-42088F6E08F2}"/>
              </a:ext>
            </a:extLst>
          </p:cNvPr>
          <p:cNvSpPr/>
          <p:nvPr/>
        </p:nvSpPr>
        <p:spPr bwMode="auto">
          <a:xfrm>
            <a:off x="918000" y="1788089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nvme_user_io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8E73CCFD-5AC0-40A4-81B3-F5327F6A1400}"/>
              </a:ext>
            </a:extLst>
          </p:cNvPr>
          <p:cNvSpPr/>
          <p:nvPr/>
        </p:nvSpPr>
        <p:spPr bwMode="auto">
          <a:xfrm>
            <a:off x="918000" y="2080313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enum nvme_opcode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8A2A4BAB-30CD-447E-A7FA-1CADF2919888}"/>
              </a:ext>
            </a:extLst>
          </p:cNvPr>
          <p:cNvSpPr/>
          <p:nvPr/>
        </p:nvSpPr>
        <p:spPr bwMode="auto">
          <a:xfrm>
            <a:off x="918000" y="2371072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enum nvme_admin_opcode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E2B1842-2DB8-4262-B505-BD638C025035}"/>
              </a:ext>
            </a:extLst>
          </p:cNvPr>
          <p:cNvSpPr/>
          <p:nvPr/>
        </p:nvSpPr>
        <p:spPr bwMode="auto">
          <a:xfrm>
            <a:off x="918000" y="2664487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nvme_id_power_state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99AC6F3-BE86-4354-9B65-7499191650F0}"/>
              </a:ext>
            </a:extLst>
          </p:cNvPr>
          <p:cNvSpPr/>
          <p:nvPr/>
        </p:nvSpPr>
        <p:spPr bwMode="auto">
          <a:xfrm>
            <a:off x="918000" y="2956711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nvme_id_ctrl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D68E41E-F2D9-46B2-93DB-FB37F8F19C3F}"/>
              </a:ext>
            </a:extLst>
          </p:cNvPr>
          <p:cNvSpPr/>
          <p:nvPr/>
        </p:nvSpPr>
        <p:spPr bwMode="auto">
          <a:xfrm>
            <a:off x="918000" y="3247470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nvme_lbaf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31C85234-B151-40E8-BEF3-E3B222C32489}"/>
              </a:ext>
            </a:extLst>
          </p:cNvPr>
          <p:cNvSpPr/>
          <p:nvPr/>
        </p:nvSpPr>
        <p:spPr bwMode="auto">
          <a:xfrm>
            <a:off x="918000" y="3573009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zone_format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CF4A01D2-4638-46C9-8BAA-1AA64A22DED8}"/>
              </a:ext>
            </a:extLst>
          </p:cNvPr>
          <p:cNvSpPr/>
          <p:nvPr/>
        </p:nvSpPr>
        <p:spPr bwMode="auto">
          <a:xfrm>
            <a:off x="918000" y="3865233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nvme_id_ns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4B9BADE5-EFE0-4605-9F12-BA86C051B704}"/>
              </a:ext>
            </a:extLst>
          </p:cNvPr>
          <p:cNvSpPr/>
          <p:nvPr/>
        </p:nvSpPr>
        <p:spPr bwMode="auto">
          <a:xfrm>
            <a:off x="918000" y="4132260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controller_identify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D903015-DE2F-427F-B089-71041E2513F7}"/>
              </a:ext>
            </a:extLst>
          </p:cNvPr>
          <p:cNvSpPr/>
          <p:nvPr/>
        </p:nvSpPr>
        <p:spPr bwMode="auto">
          <a:xfrm>
            <a:off x="918000" y="4377775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zns_info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973E56BD-165C-4E70-BEFF-72637C34F2F6}"/>
              </a:ext>
            </a:extLst>
          </p:cNvPr>
          <p:cNvSpPr/>
          <p:nvPr/>
        </p:nvSpPr>
        <p:spPr bwMode="auto">
          <a:xfrm>
            <a:off x="918000" y="4654313"/>
            <a:ext cx="2340000" cy="1245140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zone_descriptor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0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Weekly Report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 Week</a:t>
            </a:r>
          </a:p>
          <a:p>
            <a:pPr lvl="1"/>
            <a:r>
              <a:rPr lang="en-US" altLang="ko-KR" sz="1400"/>
              <a:t>ZoAD </a:t>
            </a:r>
            <a:r>
              <a:rPr lang="ko-KR" altLang="en-US" sz="1400"/>
              <a:t>코드 분석</a:t>
            </a:r>
            <a:endParaRPr lang="en-US" altLang="ko-KR" sz="1400"/>
          </a:p>
          <a:p>
            <a:pPr lvl="1"/>
            <a:r>
              <a:rPr lang="en-US" altLang="ko-KR" sz="1400"/>
              <a:t>ZNS SSD </a:t>
            </a:r>
            <a:r>
              <a:rPr lang="ko-KR" altLang="en-US" sz="1400"/>
              <a:t>정리</a:t>
            </a:r>
            <a:endParaRPr lang="en-US" altLang="ko-KR" sz="1400"/>
          </a:p>
          <a:p>
            <a:endParaRPr lang="en-US" altLang="ko-KR" dirty="0"/>
          </a:p>
          <a:p>
            <a:r>
              <a:rPr lang="en-US" altLang="ko-KR"/>
              <a:t>This Week</a:t>
            </a:r>
            <a:endParaRPr lang="en-US" altLang="ko-KR" sz="1400"/>
          </a:p>
          <a:p>
            <a:pPr lvl="1"/>
            <a:r>
              <a:rPr lang="en-US" altLang="ko-KR" sz="1400"/>
              <a:t>ZoAD controller code</a:t>
            </a:r>
          </a:p>
          <a:p>
            <a:pPr lvl="1"/>
            <a:r>
              <a:rPr lang="en-US" altLang="ko-KR" sz="1400"/>
              <a:t>NVMe ZNS Specification (TP 4053)</a:t>
            </a:r>
          </a:p>
          <a:p>
            <a:pPr lvl="1"/>
            <a:endParaRPr lang="en-US" altLang="ko-KR" sz="1400"/>
          </a:p>
          <a:p>
            <a:pPr lvl="1"/>
            <a:endParaRPr lang="en-US" altLang="ko-KR" sz="140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927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7401" y="873919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Zone Storage Model</a:t>
            </a:r>
          </a:p>
          <a:p>
            <a:pPr lvl="1"/>
            <a:r>
              <a:rPr lang="en-US" altLang="ko-KR" sz="1400" kern="0"/>
              <a:t>NVMe ZNS specification allows host software to communicate with a SSD using Zones.</a:t>
            </a:r>
          </a:p>
          <a:p>
            <a:pPr lvl="1"/>
            <a:r>
              <a:rPr lang="en-US" altLang="ko-KR" sz="1400" kern="0"/>
              <a:t>Zone is defined as a range of logical block addresses that is managed as a single unit.</a:t>
            </a:r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lvl="3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ZNS SSD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465B0765-F347-4885-99D1-088F34A13181}"/>
              </a:ext>
            </a:extLst>
          </p:cNvPr>
          <p:cNvSpPr txBox="1"/>
          <p:nvPr/>
        </p:nvSpPr>
        <p:spPr>
          <a:xfrm>
            <a:off x="6003302" y="5445224"/>
            <a:ext cx="2838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LBA: logical block address</a:t>
            </a: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- Multi-sector addressing(disk block) : 4KB or 8KB</a:t>
            </a:r>
          </a:p>
        </p:txBody>
      </p:sp>
      <p:pic>
        <p:nvPicPr>
          <p:cNvPr id="455" name="그림 454">
            <a:extLst>
              <a:ext uri="{FF2B5EF4-FFF2-40B4-BE49-F238E27FC236}">
                <a16:creationId xmlns:a16="http://schemas.microsoft.com/office/drawing/2014/main" id="{FDE85180-D40D-458B-98D0-9DB7B4D1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35" y="2132856"/>
            <a:ext cx="2360820" cy="2870017"/>
          </a:xfrm>
          <a:prstGeom prst="rect">
            <a:avLst/>
          </a:prstGeom>
        </p:spPr>
      </p:pic>
      <p:pic>
        <p:nvPicPr>
          <p:cNvPr id="458" name="그림 457">
            <a:extLst>
              <a:ext uri="{FF2B5EF4-FFF2-40B4-BE49-F238E27FC236}">
                <a16:creationId xmlns:a16="http://schemas.microsoft.com/office/drawing/2014/main" id="{31A2B0F6-8377-4D47-A19C-169F3B51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79" y="2454225"/>
            <a:ext cx="6048672" cy="22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8596" y="899964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Traditional Storage vs. Zoned Storage</a:t>
            </a:r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ZNS SSD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98F929-B357-408B-B253-890E160E3584}"/>
              </a:ext>
            </a:extLst>
          </p:cNvPr>
          <p:cNvSpPr/>
          <p:nvPr/>
        </p:nvSpPr>
        <p:spPr bwMode="auto">
          <a:xfrm>
            <a:off x="5475043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43774F-35EC-4674-8AD8-53F28792C9F9}"/>
              </a:ext>
            </a:extLst>
          </p:cNvPr>
          <p:cNvSpPr/>
          <p:nvPr/>
        </p:nvSpPr>
        <p:spPr bwMode="auto">
          <a:xfrm>
            <a:off x="5617430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BE48C4-944B-4084-86A6-4391C922C499}"/>
              </a:ext>
            </a:extLst>
          </p:cNvPr>
          <p:cNvSpPr/>
          <p:nvPr/>
        </p:nvSpPr>
        <p:spPr bwMode="auto">
          <a:xfrm>
            <a:off x="5755733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761FF7-FF13-4554-AB8F-9CC996EC9E9C}"/>
              </a:ext>
            </a:extLst>
          </p:cNvPr>
          <p:cNvSpPr/>
          <p:nvPr/>
        </p:nvSpPr>
        <p:spPr bwMode="auto">
          <a:xfrm>
            <a:off x="5898120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F71E13-9318-4226-A686-E88958F58490}"/>
              </a:ext>
            </a:extLst>
          </p:cNvPr>
          <p:cNvSpPr/>
          <p:nvPr/>
        </p:nvSpPr>
        <p:spPr bwMode="auto">
          <a:xfrm>
            <a:off x="6042645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B41748-8E5A-492F-AEF4-B3595453CFD1}"/>
              </a:ext>
            </a:extLst>
          </p:cNvPr>
          <p:cNvSpPr/>
          <p:nvPr/>
        </p:nvSpPr>
        <p:spPr bwMode="auto">
          <a:xfrm>
            <a:off x="6185032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4C5AA2-747A-4DE4-A9E0-AD54025F3AFF}"/>
              </a:ext>
            </a:extLst>
          </p:cNvPr>
          <p:cNvSpPr/>
          <p:nvPr/>
        </p:nvSpPr>
        <p:spPr bwMode="auto">
          <a:xfrm>
            <a:off x="6323335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07C1BE-9C24-477B-B37B-8742FE6E39A0}"/>
              </a:ext>
            </a:extLst>
          </p:cNvPr>
          <p:cNvSpPr/>
          <p:nvPr/>
        </p:nvSpPr>
        <p:spPr bwMode="auto">
          <a:xfrm>
            <a:off x="6465722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236FDD-88EE-478A-8D32-EC6A5DFA3C8E}"/>
              </a:ext>
            </a:extLst>
          </p:cNvPr>
          <p:cNvSpPr/>
          <p:nvPr/>
        </p:nvSpPr>
        <p:spPr bwMode="auto">
          <a:xfrm>
            <a:off x="6609197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49E5FD-A3B1-4D53-89E9-09D09C5297D8}"/>
              </a:ext>
            </a:extLst>
          </p:cNvPr>
          <p:cNvSpPr/>
          <p:nvPr/>
        </p:nvSpPr>
        <p:spPr bwMode="auto">
          <a:xfrm>
            <a:off x="6751584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050446-1D1C-47E0-9BEA-0E229E9CBADD}"/>
              </a:ext>
            </a:extLst>
          </p:cNvPr>
          <p:cNvSpPr/>
          <p:nvPr/>
        </p:nvSpPr>
        <p:spPr bwMode="auto">
          <a:xfrm>
            <a:off x="6889887" y="3895935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765598-E3A3-4DED-92EE-5B0F2445743F}"/>
              </a:ext>
            </a:extLst>
          </p:cNvPr>
          <p:cNvSpPr/>
          <p:nvPr/>
        </p:nvSpPr>
        <p:spPr bwMode="auto">
          <a:xfrm>
            <a:off x="7032274" y="3895935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1088D7-ACEC-4AF7-A35A-33411B82874B}"/>
              </a:ext>
            </a:extLst>
          </p:cNvPr>
          <p:cNvSpPr/>
          <p:nvPr/>
        </p:nvSpPr>
        <p:spPr bwMode="auto">
          <a:xfrm>
            <a:off x="7171744" y="3895935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E15016-B579-4976-94DD-129A54997F42}"/>
              </a:ext>
            </a:extLst>
          </p:cNvPr>
          <p:cNvSpPr/>
          <p:nvPr/>
        </p:nvSpPr>
        <p:spPr bwMode="auto">
          <a:xfrm>
            <a:off x="7314131" y="3895935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BC6C19-4C94-431A-9FE3-D3FD1A92EC69}"/>
              </a:ext>
            </a:extLst>
          </p:cNvPr>
          <p:cNvSpPr/>
          <p:nvPr/>
        </p:nvSpPr>
        <p:spPr bwMode="auto">
          <a:xfrm>
            <a:off x="7452434" y="3895935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D13F5CE-75C1-45CC-A24F-69BE81885AD9}"/>
              </a:ext>
            </a:extLst>
          </p:cNvPr>
          <p:cNvSpPr/>
          <p:nvPr/>
        </p:nvSpPr>
        <p:spPr bwMode="auto">
          <a:xfrm>
            <a:off x="5475043" y="4058580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2FEA07-FB9C-4102-83B9-DE9E3515A6F6}"/>
              </a:ext>
            </a:extLst>
          </p:cNvPr>
          <p:cNvSpPr/>
          <p:nvPr/>
        </p:nvSpPr>
        <p:spPr bwMode="auto">
          <a:xfrm>
            <a:off x="5617430" y="4058580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0114A4-8E02-412E-97BD-5585386508EA}"/>
              </a:ext>
            </a:extLst>
          </p:cNvPr>
          <p:cNvSpPr/>
          <p:nvPr/>
        </p:nvSpPr>
        <p:spPr bwMode="auto">
          <a:xfrm>
            <a:off x="5755733" y="4058580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750A40-7F64-40F3-BF90-9070C5344487}"/>
              </a:ext>
            </a:extLst>
          </p:cNvPr>
          <p:cNvSpPr/>
          <p:nvPr/>
        </p:nvSpPr>
        <p:spPr bwMode="auto">
          <a:xfrm>
            <a:off x="5898120" y="4058580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ABFAF2-DDB5-482D-A7C2-98F926F14AA4}"/>
              </a:ext>
            </a:extLst>
          </p:cNvPr>
          <p:cNvSpPr/>
          <p:nvPr/>
        </p:nvSpPr>
        <p:spPr bwMode="auto">
          <a:xfrm>
            <a:off x="6042645" y="4058580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1B5C21-1D10-4FA0-B1F8-5FB2052957BC}"/>
              </a:ext>
            </a:extLst>
          </p:cNvPr>
          <p:cNvSpPr/>
          <p:nvPr/>
        </p:nvSpPr>
        <p:spPr bwMode="auto">
          <a:xfrm>
            <a:off x="6185032" y="4058580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BF51DD-3AAB-4577-8A65-D13FBF383936}"/>
              </a:ext>
            </a:extLst>
          </p:cNvPr>
          <p:cNvSpPr/>
          <p:nvPr/>
        </p:nvSpPr>
        <p:spPr bwMode="auto">
          <a:xfrm>
            <a:off x="6323335" y="4058580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07A364-D84C-46F2-9BEF-6C9BBB9A7E4D}"/>
              </a:ext>
            </a:extLst>
          </p:cNvPr>
          <p:cNvSpPr/>
          <p:nvPr/>
        </p:nvSpPr>
        <p:spPr bwMode="auto">
          <a:xfrm>
            <a:off x="6465722" y="4058580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397BCB-661F-49B3-977A-88195C18F5C2}"/>
              </a:ext>
            </a:extLst>
          </p:cNvPr>
          <p:cNvSpPr/>
          <p:nvPr/>
        </p:nvSpPr>
        <p:spPr bwMode="auto">
          <a:xfrm>
            <a:off x="6609197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B08A92-73AE-4BE3-9E39-A1F262E2D59D}"/>
              </a:ext>
            </a:extLst>
          </p:cNvPr>
          <p:cNvSpPr/>
          <p:nvPr/>
        </p:nvSpPr>
        <p:spPr bwMode="auto">
          <a:xfrm>
            <a:off x="6751584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2568E0-BBEC-49C5-8E89-4E55C64D25F7}"/>
              </a:ext>
            </a:extLst>
          </p:cNvPr>
          <p:cNvSpPr/>
          <p:nvPr/>
        </p:nvSpPr>
        <p:spPr bwMode="auto">
          <a:xfrm>
            <a:off x="6889887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283844-63B3-41AA-B9C6-756D77CC240F}"/>
              </a:ext>
            </a:extLst>
          </p:cNvPr>
          <p:cNvSpPr/>
          <p:nvPr/>
        </p:nvSpPr>
        <p:spPr bwMode="auto">
          <a:xfrm>
            <a:off x="7032274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9BDDBE-2CCB-4D77-A4C7-2D7210AE3E53}"/>
              </a:ext>
            </a:extLst>
          </p:cNvPr>
          <p:cNvSpPr/>
          <p:nvPr/>
        </p:nvSpPr>
        <p:spPr bwMode="auto">
          <a:xfrm>
            <a:off x="7171744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C07F224-4496-4BEA-BED7-4168A9286E70}"/>
              </a:ext>
            </a:extLst>
          </p:cNvPr>
          <p:cNvSpPr/>
          <p:nvPr/>
        </p:nvSpPr>
        <p:spPr bwMode="auto">
          <a:xfrm>
            <a:off x="7314131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ACE6496-FCB2-4722-8655-6D98710FFDF9}"/>
              </a:ext>
            </a:extLst>
          </p:cNvPr>
          <p:cNvSpPr/>
          <p:nvPr/>
        </p:nvSpPr>
        <p:spPr bwMode="auto">
          <a:xfrm>
            <a:off x="7452434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76047C-576A-44E1-A6FE-7914A26C2C70}"/>
              </a:ext>
            </a:extLst>
          </p:cNvPr>
          <p:cNvSpPr/>
          <p:nvPr/>
        </p:nvSpPr>
        <p:spPr bwMode="auto">
          <a:xfrm>
            <a:off x="5475043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CFA6897-F9CA-420E-8322-B9356367ADB1}"/>
              </a:ext>
            </a:extLst>
          </p:cNvPr>
          <p:cNvSpPr/>
          <p:nvPr/>
        </p:nvSpPr>
        <p:spPr bwMode="auto">
          <a:xfrm>
            <a:off x="5617430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652D24-D250-4401-B9E7-1872CE225E0C}"/>
              </a:ext>
            </a:extLst>
          </p:cNvPr>
          <p:cNvSpPr/>
          <p:nvPr/>
        </p:nvSpPr>
        <p:spPr bwMode="auto">
          <a:xfrm>
            <a:off x="5755733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8AE099B-891C-48EF-9B98-501E438D915E}"/>
              </a:ext>
            </a:extLst>
          </p:cNvPr>
          <p:cNvSpPr/>
          <p:nvPr/>
        </p:nvSpPr>
        <p:spPr bwMode="auto">
          <a:xfrm>
            <a:off x="5898120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5026AC4-35D7-4AC5-B979-899392F24F15}"/>
              </a:ext>
            </a:extLst>
          </p:cNvPr>
          <p:cNvSpPr/>
          <p:nvPr/>
        </p:nvSpPr>
        <p:spPr bwMode="auto">
          <a:xfrm>
            <a:off x="6042645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0D98287-E9C3-4990-B52C-C7D61F242B38}"/>
              </a:ext>
            </a:extLst>
          </p:cNvPr>
          <p:cNvSpPr/>
          <p:nvPr/>
        </p:nvSpPr>
        <p:spPr bwMode="auto">
          <a:xfrm>
            <a:off x="6185032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AF3D524-5E35-4D06-9062-A6E103FC89CA}"/>
              </a:ext>
            </a:extLst>
          </p:cNvPr>
          <p:cNvSpPr/>
          <p:nvPr/>
        </p:nvSpPr>
        <p:spPr bwMode="auto">
          <a:xfrm>
            <a:off x="6323335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2F4DB3E-577E-41C9-A8DD-11E4B093D636}"/>
              </a:ext>
            </a:extLst>
          </p:cNvPr>
          <p:cNvSpPr/>
          <p:nvPr/>
        </p:nvSpPr>
        <p:spPr bwMode="auto">
          <a:xfrm>
            <a:off x="6465722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3E4C64-67D1-4668-854B-A979C2306891}"/>
              </a:ext>
            </a:extLst>
          </p:cNvPr>
          <p:cNvSpPr/>
          <p:nvPr/>
        </p:nvSpPr>
        <p:spPr bwMode="auto">
          <a:xfrm>
            <a:off x="6609197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5C8BA4E-4BF2-4C60-B879-0D0B6B655CB0}"/>
              </a:ext>
            </a:extLst>
          </p:cNvPr>
          <p:cNvSpPr/>
          <p:nvPr/>
        </p:nvSpPr>
        <p:spPr bwMode="auto">
          <a:xfrm>
            <a:off x="6751584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3B841FD-564B-4FC4-BE1F-3B4DA2F1D3C8}"/>
              </a:ext>
            </a:extLst>
          </p:cNvPr>
          <p:cNvSpPr/>
          <p:nvPr/>
        </p:nvSpPr>
        <p:spPr bwMode="auto">
          <a:xfrm>
            <a:off x="6889887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402C70-02C8-448F-A2AF-88E6278060D6}"/>
              </a:ext>
            </a:extLst>
          </p:cNvPr>
          <p:cNvSpPr/>
          <p:nvPr/>
        </p:nvSpPr>
        <p:spPr bwMode="auto">
          <a:xfrm>
            <a:off x="7032274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43066D5-824C-4DD0-AC51-E3B540C6AD2E}"/>
              </a:ext>
            </a:extLst>
          </p:cNvPr>
          <p:cNvSpPr/>
          <p:nvPr/>
        </p:nvSpPr>
        <p:spPr bwMode="auto">
          <a:xfrm>
            <a:off x="7171744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BC9027-A1D1-49B5-93D4-F6216E2AB933}"/>
              </a:ext>
            </a:extLst>
          </p:cNvPr>
          <p:cNvSpPr/>
          <p:nvPr/>
        </p:nvSpPr>
        <p:spPr bwMode="auto">
          <a:xfrm>
            <a:off x="7314131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5084E7-7628-4B6E-9FF5-1E28B6E7FDD9}"/>
              </a:ext>
            </a:extLst>
          </p:cNvPr>
          <p:cNvSpPr/>
          <p:nvPr/>
        </p:nvSpPr>
        <p:spPr bwMode="auto">
          <a:xfrm>
            <a:off x="7452434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DE77F41-FEB9-473D-AA6A-465FA91935C6}"/>
              </a:ext>
            </a:extLst>
          </p:cNvPr>
          <p:cNvSpPr/>
          <p:nvPr/>
        </p:nvSpPr>
        <p:spPr bwMode="auto">
          <a:xfrm>
            <a:off x="5475043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DC24E6-39A4-4594-867D-D651D9784DF9}"/>
              </a:ext>
            </a:extLst>
          </p:cNvPr>
          <p:cNvSpPr/>
          <p:nvPr/>
        </p:nvSpPr>
        <p:spPr bwMode="auto">
          <a:xfrm>
            <a:off x="5617430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E1662DB-3FBC-475E-98ED-6745E57082B3}"/>
              </a:ext>
            </a:extLst>
          </p:cNvPr>
          <p:cNvSpPr/>
          <p:nvPr/>
        </p:nvSpPr>
        <p:spPr bwMode="auto">
          <a:xfrm>
            <a:off x="5755733" y="43804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095E1D3-1773-4C24-B174-71C6CBD8B5C7}"/>
              </a:ext>
            </a:extLst>
          </p:cNvPr>
          <p:cNvSpPr/>
          <p:nvPr/>
        </p:nvSpPr>
        <p:spPr bwMode="auto">
          <a:xfrm>
            <a:off x="5898120" y="43804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3A819D-A10F-43EC-AC59-A4A79AE4E7B1}"/>
              </a:ext>
            </a:extLst>
          </p:cNvPr>
          <p:cNvSpPr/>
          <p:nvPr/>
        </p:nvSpPr>
        <p:spPr bwMode="auto">
          <a:xfrm>
            <a:off x="6042645" y="43804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C30E14-890A-49FA-BB4A-B0A6DF3B207D}"/>
              </a:ext>
            </a:extLst>
          </p:cNvPr>
          <p:cNvSpPr/>
          <p:nvPr/>
        </p:nvSpPr>
        <p:spPr bwMode="auto">
          <a:xfrm>
            <a:off x="6185032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69D59BC-C4C7-4363-B2F5-72A35320E95D}"/>
              </a:ext>
            </a:extLst>
          </p:cNvPr>
          <p:cNvSpPr/>
          <p:nvPr/>
        </p:nvSpPr>
        <p:spPr bwMode="auto">
          <a:xfrm>
            <a:off x="6323335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D4B2D1E-E6D5-4324-9213-A9D291693F36}"/>
              </a:ext>
            </a:extLst>
          </p:cNvPr>
          <p:cNvSpPr/>
          <p:nvPr/>
        </p:nvSpPr>
        <p:spPr bwMode="auto">
          <a:xfrm>
            <a:off x="6465722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65CD6B-4031-404A-A46E-DAF359983381}"/>
              </a:ext>
            </a:extLst>
          </p:cNvPr>
          <p:cNvSpPr/>
          <p:nvPr/>
        </p:nvSpPr>
        <p:spPr bwMode="auto">
          <a:xfrm>
            <a:off x="6609197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4778B07-81C1-4CB7-A30E-A1F60C08B5C6}"/>
              </a:ext>
            </a:extLst>
          </p:cNvPr>
          <p:cNvSpPr/>
          <p:nvPr/>
        </p:nvSpPr>
        <p:spPr bwMode="auto">
          <a:xfrm>
            <a:off x="6751584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A08AC11-3A5A-4BCD-8B51-6DB803A31CC0}"/>
              </a:ext>
            </a:extLst>
          </p:cNvPr>
          <p:cNvSpPr/>
          <p:nvPr/>
        </p:nvSpPr>
        <p:spPr bwMode="auto">
          <a:xfrm>
            <a:off x="6889887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DB322E-239B-4C84-B169-E39567D48EEF}"/>
              </a:ext>
            </a:extLst>
          </p:cNvPr>
          <p:cNvSpPr/>
          <p:nvPr/>
        </p:nvSpPr>
        <p:spPr bwMode="auto">
          <a:xfrm>
            <a:off x="7032274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FEFAD15-1417-4A26-83E6-C00FCD987541}"/>
              </a:ext>
            </a:extLst>
          </p:cNvPr>
          <p:cNvSpPr/>
          <p:nvPr/>
        </p:nvSpPr>
        <p:spPr bwMode="auto">
          <a:xfrm>
            <a:off x="7171744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58D50D-8430-49F5-98F9-67E8227ED996}"/>
              </a:ext>
            </a:extLst>
          </p:cNvPr>
          <p:cNvSpPr/>
          <p:nvPr/>
        </p:nvSpPr>
        <p:spPr bwMode="auto">
          <a:xfrm>
            <a:off x="7314131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71D11ED-9493-41D3-B478-5D2DAA732877}"/>
              </a:ext>
            </a:extLst>
          </p:cNvPr>
          <p:cNvSpPr/>
          <p:nvPr/>
        </p:nvSpPr>
        <p:spPr bwMode="auto">
          <a:xfrm>
            <a:off x="7452434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7C0434-E863-4B59-9FAB-51F47F564453}"/>
              </a:ext>
            </a:extLst>
          </p:cNvPr>
          <p:cNvSpPr/>
          <p:nvPr/>
        </p:nvSpPr>
        <p:spPr bwMode="auto">
          <a:xfrm>
            <a:off x="5475043" y="45430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097341-97BA-42D6-AD83-D42F1F94D905}"/>
              </a:ext>
            </a:extLst>
          </p:cNvPr>
          <p:cNvSpPr/>
          <p:nvPr/>
        </p:nvSpPr>
        <p:spPr bwMode="auto">
          <a:xfrm>
            <a:off x="5617430" y="45430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AD19D5B-33F9-4D27-A505-657DFAF7A268}"/>
              </a:ext>
            </a:extLst>
          </p:cNvPr>
          <p:cNvSpPr/>
          <p:nvPr/>
        </p:nvSpPr>
        <p:spPr bwMode="auto">
          <a:xfrm>
            <a:off x="5755733" y="45430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A70A8ED-5AF8-44D0-91B6-037B6837D14A}"/>
              </a:ext>
            </a:extLst>
          </p:cNvPr>
          <p:cNvSpPr/>
          <p:nvPr/>
        </p:nvSpPr>
        <p:spPr bwMode="auto">
          <a:xfrm>
            <a:off x="5898120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2FFE4F-8D33-43CE-A44E-A58C831F1558}"/>
              </a:ext>
            </a:extLst>
          </p:cNvPr>
          <p:cNvSpPr/>
          <p:nvPr/>
        </p:nvSpPr>
        <p:spPr bwMode="auto">
          <a:xfrm>
            <a:off x="6042645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7A6EC92-87D6-42F4-9702-10AEEA23E048}"/>
              </a:ext>
            </a:extLst>
          </p:cNvPr>
          <p:cNvSpPr/>
          <p:nvPr/>
        </p:nvSpPr>
        <p:spPr bwMode="auto">
          <a:xfrm>
            <a:off x="6185032" y="45430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9D1A44E-4A93-411A-8DE5-7325C1BB29F3}"/>
              </a:ext>
            </a:extLst>
          </p:cNvPr>
          <p:cNvSpPr/>
          <p:nvPr/>
        </p:nvSpPr>
        <p:spPr bwMode="auto">
          <a:xfrm>
            <a:off x="6323335" y="45430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0CCD411-D400-4B50-BDAE-17479C749917}"/>
              </a:ext>
            </a:extLst>
          </p:cNvPr>
          <p:cNvSpPr/>
          <p:nvPr/>
        </p:nvSpPr>
        <p:spPr bwMode="auto">
          <a:xfrm>
            <a:off x="6465722" y="45430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A7F0DCF-18A2-417F-B6E2-0038EF74B538}"/>
              </a:ext>
            </a:extLst>
          </p:cNvPr>
          <p:cNvSpPr/>
          <p:nvPr/>
        </p:nvSpPr>
        <p:spPr bwMode="auto">
          <a:xfrm>
            <a:off x="6609197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8CC681C-A022-417B-852D-AC5C17EBE3C0}"/>
              </a:ext>
            </a:extLst>
          </p:cNvPr>
          <p:cNvSpPr/>
          <p:nvPr/>
        </p:nvSpPr>
        <p:spPr bwMode="auto">
          <a:xfrm>
            <a:off x="6751584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A8B0396-212C-4C7C-ADC2-9FD4A7E35FF4}"/>
              </a:ext>
            </a:extLst>
          </p:cNvPr>
          <p:cNvSpPr/>
          <p:nvPr/>
        </p:nvSpPr>
        <p:spPr bwMode="auto">
          <a:xfrm>
            <a:off x="6889887" y="4543084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9C8B448-6262-464F-9FB4-0D78B97ED0DA}"/>
              </a:ext>
            </a:extLst>
          </p:cNvPr>
          <p:cNvSpPr/>
          <p:nvPr/>
        </p:nvSpPr>
        <p:spPr bwMode="auto">
          <a:xfrm>
            <a:off x="7032274" y="4543084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AEBEB17-6409-4622-90B5-ACBECF13C5E1}"/>
              </a:ext>
            </a:extLst>
          </p:cNvPr>
          <p:cNvSpPr/>
          <p:nvPr/>
        </p:nvSpPr>
        <p:spPr bwMode="auto">
          <a:xfrm>
            <a:off x="7171744" y="4543084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63B3C7-5657-4A48-9EE8-52E2700F31CC}"/>
              </a:ext>
            </a:extLst>
          </p:cNvPr>
          <p:cNvSpPr/>
          <p:nvPr/>
        </p:nvSpPr>
        <p:spPr bwMode="auto">
          <a:xfrm>
            <a:off x="7314131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A4CF44C-0724-4465-B12F-EC5F1B45EADA}"/>
              </a:ext>
            </a:extLst>
          </p:cNvPr>
          <p:cNvSpPr/>
          <p:nvPr/>
        </p:nvSpPr>
        <p:spPr bwMode="auto">
          <a:xfrm>
            <a:off x="7452434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CEE06CE-CA06-41C4-8B98-EFE3B71247D9}"/>
              </a:ext>
            </a:extLst>
          </p:cNvPr>
          <p:cNvSpPr/>
          <p:nvPr/>
        </p:nvSpPr>
        <p:spPr bwMode="auto">
          <a:xfrm>
            <a:off x="5475043" y="4705729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9FB21E-B588-4F77-B7D2-98A588CEA1AB}"/>
              </a:ext>
            </a:extLst>
          </p:cNvPr>
          <p:cNvSpPr/>
          <p:nvPr/>
        </p:nvSpPr>
        <p:spPr bwMode="auto">
          <a:xfrm>
            <a:off x="5617430" y="4705729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490021-08D0-4851-9026-0075EF8F7897}"/>
              </a:ext>
            </a:extLst>
          </p:cNvPr>
          <p:cNvSpPr/>
          <p:nvPr/>
        </p:nvSpPr>
        <p:spPr bwMode="auto">
          <a:xfrm>
            <a:off x="5755733" y="4705729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D114971-30A1-4BA2-87A9-61CE368F77AB}"/>
              </a:ext>
            </a:extLst>
          </p:cNvPr>
          <p:cNvSpPr/>
          <p:nvPr/>
        </p:nvSpPr>
        <p:spPr bwMode="auto">
          <a:xfrm>
            <a:off x="5898120" y="4705729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3DBBE61-475D-4C3E-AD6D-FAC7373EC9B9}"/>
              </a:ext>
            </a:extLst>
          </p:cNvPr>
          <p:cNvSpPr/>
          <p:nvPr/>
        </p:nvSpPr>
        <p:spPr bwMode="auto">
          <a:xfrm>
            <a:off x="6042645" y="4705729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4804BE-3CBA-4DA2-A846-9C8F4FF17248}"/>
              </a:ext>
            </a:extLst>
          </p:cNvPr>
          <p:cNvSpPr/>
          <p:nvPr/>
        </p:nvSpPr>
        <p:spPr bwMode="auto">
          <a:xfrm>
            <a:off x="6185032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6A1A903-1DF9-4882-8E33-4616A67A1871}"/>
              </a:ext>
            </a:extLst>
          </p:cNvPr>
          <p:cNvSpPr/>
          <p:nvPr/>
        </p:nvSpPr>
        <p:spPr bwMode="auto">
          <a:xfrm>
            <a:off x="6323335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2654D83-F00C-4F3F-91DF-BCCE5FC96718}"/>
              </a:ext>
            </a:extLst>
          </p:cNvPr>
          <p:cNvSpPr/>
          <p:nvPr/>
        </p:nvSpPr>
        <p:spPr bwMode="auto">
          <a:xfrm>
            <a:off x="6465722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9652C27-FDE2-4CAD-82C5-0C10482C8155}"/>
              </a:ext>
            </a:extLst>
          </p:cNvPr>
          <p:cNvSpPr/>
          <p:nvPr/>
        </p:nvSpPr>
        <p:spPr bwMode="auto">
          <a:xfrm>
            <a:off x="6609197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5145A27-3789-4811-9A0F-89F337900045}"/>
              </a:ext>
            </a:extLst>
          </p:cNvPr>
          <p:cNvSpPr/>
          <p:nvPr/>
        </p:nvSpPr>
        <p:spPr bwMode="auto">
          <a:xfrm>
            <a:off x="6751584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99F399C-122C-4642-AF86-9F3F888EF745}"/>
              </a:ext>
            </a:extLst>
          </p:cNvPr>
          <p:cNvSpPr/>
          <p:nvPr/>
        </p:nvSpPr>
        <p:spPr bwMode="auto">
          <a:xfrm>
            <a:off x="6889887" y="470572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B3DAA81-DFAE-4A10-A8F7-F34D0F35DA7D}"/>
              </a:ext>
            </a:extLst>
          </p:cNvPr>
          <p:cNvSpPr/>
          <p:nvPr/>
        </p:nvSpPr>
        <p:spPr bwMode="auto">
          <a:xfrm>
            <a:off x="7032274" y="470572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E031EB8-F781-42A4-83A9-E1668CD05424}"/>
              </a:ext>
            </a:extLst>
          </p:cNvPr>
          <p:cNvSpPr/>
          <p:nvPr/>
        </p:nvSpPr>
        <p:spPr bwMode="auto">
          <a:xfrm>
            <a:off x="7171744" y="470572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A306980-248F-409D-8AB0-172EB4297939}"/>
              </a:ext>
            </a:extLst>
          </p:cNvPr>
          <p:cNvSpPr/>
          <p:nvPr/>
        </p:nvSpPr>
        <p:spPr bwMode="auto">
          <a:xfrm>
            <a:off x="7314131" y="470572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0643DB-8536-455B-81AB-B75ED4DCC20B}"/>
              </a:ext>
            </a:extLst>
          </p:cNvPr>
          <p:cNvSpPr/>
          <p:nvPr/>
        </p:nvSpPr>
        <p:spPr bwMode="auto">
          <a:xfrm>
            <a:off x="7452434" y="470572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2ACF3-6F25-44D6-AAAA-A7C82D403B7F}"/>
              </a:ext>
            </a:extLst>
          </p:cNvPr>
          <p:cNvSpPr/>
          <p:nvPr/>
        </p:nvSpPr>
        <p:spPr bwMode="auto">
          <a:xfrm>
            <a:off x="5456761" y="3871924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874141BB-3632-41FF-8EB1-F2F1624F91D0}"/>
              </a:ext>
            </a:extLst>
          </p:cNvPr>
          <p:cNvSpPr/>
          <p:nvPr/>
        </p:nvSpPr>
        <p:spPr bwMode="auto">
          <a:xfrm>
            <a:off x="6167008" y="3871924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2D8F722-FC89-4950-B436-3722952061CE}"/>
              </a:ext>
            </a:extLst>
          </p:cNvPr>
          <p:cNvSpPr/>
          <p:nvPr/>
        </p:nvSpPr>
        <p:spPr bwMode="auto">
          <a:xfrm>
            <a:off x="6870840" y="3871924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A5D2C68C-7297-4A4D-A25C-D811E03E80E8}"/>
              </a:ext>
            </a:extLst>
          </p:cNvPr>
          <p:cNvSpPr/>
          <p:nvPr/>
        </p:nvSpPr>
        <p:spPr bwMode="auto">
          <a:xfrm>
            <a:off x="5456761" y="4038365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E1D85FA-A7B1-4DC5-B194-0AE73B3BC462}"/>
              </a:ext>
            </a:extLst>
          </p:cNvPr>
          <p:cNvSpPr/>
          <p:nvPr/>
        </p:nvSpPr>
        <p:spPr bwMode="auto">
          <a:xfrm>
            <a:off x="6167008" y="4038365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76F1B7B-8C86-4E39-BB22-C4275B1EFDE5}"/>
              </a:ext>
            </a:extLst>
          </p:cNvPr>
          <p:cNvSpPr/>
          <p:nvPr/>
        </p:nvSpPr>
        <p:spPr bwMode="auto">
          <a:xfrm>
            <a:off x="6870840" y="4038365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FB39EACE-DF41-41EE-BF42-D7AC6986BDB5}"/>
              </a:ext>
            </a:extLst>
          </p:cNvPr>
          <p:cNvSpPr/>
          <p:nvPr/>
        </p:nvSpPr>
        <p:spPr bwMode="auto">
          <a:xfrm>
            <a:off x="5456761" y="4198736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BCB6815-43FA-4AA3-9AF4-C9C03B368FBA}"/>
              </a:ext>
            </a:extLst>
          </p:cNvPr>
          <p:cNvSpPr/>
          <p:nvPr/>
        </p:nvSpPr>
        <p:spPr bwMode="auto">
          <a:xfrm>
            <a:off x="6167008" y="4198736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6FFA661-905D-42B4-B60F-41666943D6F2}"/>
              </a:ext>
            </a:extLst>
          </p:cNvPr>
          <p:cNvSpPr/>
          <p:nvPr/>
        </p:nvSpPr>
        <p:spPr bwMode="auto">
          <a:xfrm>
            <a:off x="6870840" y="4198736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90B7570-8B49-431A-AEF6-57F737CB736F}"/>
              </a:ext>
            </a:extLst>
          </p:cNvPr>
          <p:cNvSpPr/>
          <p:nvPr/>
        </p:nvSpPr>
        <p:spPr bwMode="auto">
          <a:xfrm>
            <a:off x="5456761" y="435910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7F930C-EBA1-4DC7-80C0-8FC5881A61F2}"/>
              </a:ext>
            </a:extLst>
          </p:cNvPr>
          <p:cNvSpPr/>
          <p:nvPr/>
        </p:nvSpPr>
        <p:spPr bwMode="auto">
          <a:xfrm>
            <a:off x="6167008" y="435910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F768699-6EDB-4F77-A23C-86F183ECEACF}"/>
              </a:ext>
            </a:extLst>
          </p:cNvPr>
          <p:cNvSpPr/>
          <p:nvPr/>
        </p:nvSpPr>
        <p:spPr bwMode="auto">
          <a:xfrm>
            <a:off x="6870840" y="435910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A30DE3E7-E2BC-49D2-AB93-29B9F135C92E}"/>
              </a:ext>
            </a:extLst>
          </p:cNvPr>
          <p:cNvSpPr/>
          <p:nvPr/>
        </p:nvSpPr>
        <p:spPr bwMode="auto">
          <a:xfrm>
            <a:off x="5456761" y="452326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6CABAA-D495-4B28-A15F-2FF1608A4966}"/>
              </a:ext>
            </a:extLst>
          </p:cNvPr>
          <p:cNvSpPr/>
          <p:nvPr/>
        </p:nvSpPr>
        <p:spPr bwMode="auto">
          <a:xfrm>
            <a:off x="6167008" y="452326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1CD28AAA-6155-4237-B47A-BB7E2237BF89}"/>
              </a:ext>
            </a:extLst>
          </p:cNvPr>
          <p:cNvSpPr/>
          <p:nvPr/>
        </p:nvSpPr>
        <p:spPr bwMode="auto">
          <a:xfrm>
            <a:off x="6870840" y="452326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4DC9158-A0A7-4F7D-BE14-07CFEEE4DAE9}"/>
              </a:ext>
            </a:extLst>
          </p:cNvPr>
          <p:cNvSpPr/>
          <p:nvPr/>
        </p:nvSpPr>
        <p:spPr bwMode="auto">
          <a:xfrm>
            <a:off x="5456761" y="468742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193125D-901F-44A2-BE96-E4A0BC3FF64E}"/>
              </a:ext>
            </a:extLst>
          </p:cNvPr>
          <p:cNvSpPr/>
          <p:nvPr/>
        </p:nvSpPr>
        <p:spPr bwMode="auto">
          <a:xfrm>
            <a:off x="6167008" y="468742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05F8552-987B-456B-BCC3-4BA8CF0FD18B}"/>
              </a:ext>
            </a:extLst>
          </p:cNvPr>
          <p:cNvSpPr/>
          <p:nvPr/>
        </p:nvSpPr>
        <p:spPr bwMode="auto">
          <a:xfrm>
            <a:off x="6870840" y="468742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CA61007-0FA2-43C4-8B7B-6AAA025865E4}"/>
              </a:ext>
            </a:extLst>
          </p:cNvPr>
          <p:cNvSpPr/>
          <p:nvPr/>
        </p:nvSpPr>
        <p:spPr bwMode="auto">
          <a:xfrm>
            <a:off x="5890143" y="1994841"/>
            <a:ext cx="347085" cy="740261"/>
          </a:xfrm>
          <a:prstGeom prst="downArrow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A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238" name="화살표: 아래쪽 237">
            <a:extLst>
              <a:ext uri="{FF2B5EF4-FFF2-40B4-BE49-F238E27FC236}">
                <a16:creationId xmlns:a16="http://schemas.microsoft.com/office/drawing/2014/main" id="{E7D8C849-C3AC-4DAD-B8BC-23C04AF48D25}"/>
              </a:ext>
            </a:extLst>
          </p:cNvPr>
          <p:cNvSpPr/>
          <p:nvPr/>
        </p:nvSpPr>
        <p:spPr bwMode="auto">
          <a:xfrm>
            <a:off x="6335825" y="1994841"/>
            <a:ext cx="347085" cy="740261"/>
          </a:xfrm>
          <a:prstGeom prst="downArrow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B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" name="대각선 줄무늬 10">
            <a:extLst>
              <a:ext uri="{FF2B5EF4-FFF2-40B4-BE49-F238E27FC236}">
                <a16:creationId xmlns:a16="http://schemas.microsoft.com/office/drawing/2014/main" id="{A2A1E494-8B92-4FF2-9B1F-2BA5E5EC22E9}"/>
              </a:ext>
            </a:extLst>
          </p:cNvPr>
          <p:cNvSpPr/>
          <p:nvPr/>
        </p:nvSpPr>
        <p:spPr bwMode="auto">
          <a:xfrm rot="13500000">
            <a:off x="6079883" y="2394120"/>
            <a:ext cx="880408" cy="880408"/>
          </a:xfrm>
          <a:prstGeom prst="diagStripe">
            <a:avLst>
              <a:gd name="adj" fmla="val 2351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9" name="화살표: 아래쪽 238">
            <a:extLst>
              <a:ext uri="{FF2B5EF4-FFF2-40B4-BE49-F238E27FC236}">
                <a16:creationId xmlns:a16="http://schemas.microsoft.com/office/drawing/2014/main" id="{EDE2E86C-9231-49C5-B83E-F94B81CF8EB0}"/>
              </a:ext>
            </a:extLst>
          </p:cNvPr>
          <p:cNvSpPr/>
          <p:nvPr/>
        </p:nvSpPr>
        <p:spPr bwMode="auto">
          <a:xfrm>
            <a:off x="6805327" y="1994841"/>
            <a:ext cx="347085" cy="740261"/>
          </a:xfrm>
          <a:prstGeom prst="downArrow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C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063BB6-BB8E-4742-B49F-A9B0AE427BAF}"/>
              </a:ext>
            </a:extLst>
          </p:cNvPr>
          <p:cNvSpPr/>
          <p:nvPr/>
        </p:nvSpPr>
        <p:spPr bwMode="auto">
          <a:xfrm>
            <a:off x="5364087" y="3211148"/>
            <a:ext cx="2271196" cy="317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Zoned Block Device</a:t>
            </a:r>
            <a:endParaRPr kumimoji="1" lang="ko-KR" altLang="en-US" sz="10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7335AA-E24C-4AA8-A8FF-CA1978FD29FF}"/>
              </a:ext>
            </a:extLst>
          </p:cNvPr>
          <p:cNvSpPr/>
          <p:nvPr/>
        </p:nvSpPr>
        <p:spPr bwMode="auto">
          <a:xfrm>
            <a:off x="5364087" y="3211148"/>
            <a:ext cx="2271196" cy="1650954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 Space</a:t>
            </a: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placement by Zones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996D3-E077-4FD6-97E3-9D8CD5B619A5}"/>
              </a:ext>
            </a:extLst>
          </p:cNvPr>
          <p:cNvSpPr txBox="1"/>
          <p:nvPr/>
        </p:nvSpPr>
        <p:spPr>
          <a:xfrm>
            <a:off x="6109511" y="2809319"/>
            <a:ext cx="935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system</a:t>
            </a:r>
            <a:endParaRPr lang="ko-KR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BE893A1-0F4A-4077-AE68-A3912D3EC267}"/>
              </a:ext>
            </a:extLst>
          </p:cNvPr>
          <p:cNvSpPr/>
          <p:nvPr/>
        </p:nvSpPr>
        <p:spPr bwMode="auto">
          <a:xfrm>
            <a:off x="5459591" y="371905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</a:t>
            </a: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4BD71-B5C2-4819-B549-0EBAFB329641}"/>
              </a:ext>
            </a:extLst>
          </p:cNvPr>
          <p:cNvSpPr txBox="1"/>
          <p:nvPr/>
        </p:nvSpPr>
        <p:spPr>
          <a:xfrm>
            <a:off x="5364088" y="1412776"/>
            <a:ext cx="227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Zoned Storage</a:t>
            </a:r>
          </a:p>
          <a:p>
            <a:pPr algn="ctr"/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(SMR HDD or ZNS SSD)</a:t>
            </a:r>
            <a:endParaRPr lang="ko-KR" altLang="en-US" sz="12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0F85834C-F7DC-45FD-831B-EDCC4C2E6BA2}"/>
              </a:ext>
            </a:extLst>
          </p:cNvPr>
          <p:cNvSpPr/>
          <p:nvPr/>
        </p:nvSpPr>
        <p:spPr bwMode="auto">
          <a:xfrm>
            <a:off x="1494987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CB4BEEC1-B4BD-4068-B96D-6AFC1DABC835}"/>
              </a:ext>
            </a:extLst>
          </p:cNvPr>
          <p:cNvSpPr/>
          <p:nvPr/>
        </p:nvSpPr>
        <p:spPr bwMode="auto">
          <a:xfrm>
            <a:off x="1637374" y="3895935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CAE9497-0ABF-4156-A232-754C56CC3A3C}"/>
              </a:ext>
            </a:extLst>
          </p:cNvPr>
          <p:cNvSpPr/>
          <p:nvPr/>
        </p:nvSpPr>
        <p:spPr bwMode="auto">
          <a:xfrm>
            <a:off x="1775677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8A59E717-7CF4-4DE2-8D44-D83032A0979D}"/>
              </a:ext>
            </a:extLst>
          </p:cNvPr>
          <p:cNvSpPr/>
          <p:nvPr/>
        </p:nvSpPr>
        <p:spPr bwMode="auto">
          <a:xfrm>
            <a:off x="1918064" y="3895935"/>
            <a:ext cx="88756" cy="88756"/>
          </a:xfrm>
          <a:prstGeom prst="rect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836CF33C-3E6B-43DE-95A0-988FB565C99D}"/>
              </a:ext>
            </a:extLst>
          </p:cNvPr>
          <p:cNvSpPr/>
          <p:nvPr/>
        </p:nvSpPr>
        <p:spPr bwMode="auto">
          <a:xfrm>
            <a:off x="2062589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984CCE66-5435-4F0E-9910-BCF67DA350AF}"/>
              </a:ext>
            </a:extLst>
          </p:cNvPr>
          <p:cNvSpPr/>
          <p:nvPr/>
        </p:nvSpPr>
        <p:spPr bwMode="auto">
          <a:xfrm>
            <a:off x="2204976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5592EA9-C26C-45D9-BDD0-45053AE589F8}"/>
              </a:ext>
            </a:extLst>
          </p:cNvPr>
          <p:cNvSpPr/>
          <p:nvPr/>
        </p:nvSpPr>
        <p:spPr bwMode="auto">
          <a:xfrm>
            <a:off x="2343279" y="3895935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F144D153-8198-4B71-A641-E180639BCC34}"/>
              </a:ext>
            </a:extLst>
          </p:cNvPr>
          <p:cNvSpPr/>
          <p:nvPr/>
        </p:nvSpPr>
        <p:spPr bwMode="auto">
          <a:xfrm>
            <a:off x="2485666" y="3895935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4A635B7D-F57F-4EC6-A187-CEEEFD784FAC}"/>
              </a:ext>
            </a:extLst>
          </p:cNvPr>
          <p:cNvSpPr/>
          <p:nvPr/>
        </p:nvSpPr>
        <p:spPr bwMode="auto">
          <a:xfrm>
            <a:off x="2629141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79A2F5AD-A7F9-4EE7-8029-1CAB61889FD3}"/>
              </a:ext>
            </a:extLst>
          </p:cNvPr>
          <p:cNvSpPr/>
          <p:nvPr/>
        </p:nvSpPr>
        <p:spPr bwMode="auto">
          <a:xfrm>
            <a:off x="2771528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4F28495D-CF99-4A74-99BF-C4A363D06C1C}"/>
              </a:ext>
            </a:extLst>
          </p:cNvPr>
          <p:cNvSpPr/>
          <p:nvPr/>
        </p:nvSpPr>
        <p:spPr bwMode="auto">
          <a:xfrm>
            <a:off x="2909831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72505CC7-BB9F-4DF8-A6C2-16995A3646DF}"/>
              </a:ext>
            </a:extLst>
          </p:cNvPr>
          <p:cNvSpPr/>
          <p:nvPr/>
        </p:nvSpPr>
        <p:spPr bwMode="auto">
          <a:xfrm>
            <a:off x="3052218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1F232C2D-A262-40F3-9012-2E9271173E24}"/>
              </a:ext>
            </a:extLst>
          </p:cNvPr>
          <p:cNvSpPr/>
          <p:nvPr/>
        </p:nvSpPr>
        <p:spPr bwMode="auto">
          <a:xfrm>
            <a:off x="3191688" y="3895935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A8905BD-D091-4008-9FD5-5C8987270870}"/>
              </a:ext>
            </a:extLst>
          </p:cNvPr>
          <p:cNvSpPr/>
          <p:nvPr/>
        </p:nvSpPr>
        <p:spPr bwMode="auto">
          <a:xfrm>
            <a:off x="3334075" y="3895935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C44A9C87-A1A6-468C-B506-FCE5215B49A4}"/>
              </a:ext>
            </a:extLst>
          </p:cNvPr>
          <p:cNvSpPr/>
          <p:nvPr/>
        </p:nvSpPr>
        <p:spPr bwMode="auto">
          <a:xfrm>
            <a:off x="3472378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E9E158B7-8D01-4748-95F0-1524E78BCEDA}"/>
              </a:ext>
            </a:extLst>
          </p:cNvPr>
          <p:cNvSpPr/>
          <p:nvPr/>
        </p:nvSpPr>
        <p:spPr bwMode="auto">
          <a:xfrm>
            <a:off x="1494987" y="4058580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BC9B2D7D-D633-41A3-AB5B-765207F74D70}"/>
              </a:ext>
            </a:extLst>
          </p:cNvPr>
          <p:cNvSpPr/>
          <p:nvPr/>
        </p:nvSpPr>
        <p:spPr bwMode="auto">
          <a:xfrm>
            <a:off x="1637374" y="4058580"/>
            <a:ext cx="88756" cy="88756"/>
          </a:xfrm>
          <a:prstGeom prst="rect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427BF4D-2E7B-44CB-A7A4-FAC1163458A5}"/>
              </a:ext>
            </a:extLst>
          </p:cNvPr>
          <p:cNvSpPr/>
          <p:nvPr/>
        </p:nvSpPr>
        <p:spPr bwMode="auto">
          <a:xfrm>
            <a:off x="1775677" y="4058580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266E7182-05B8-46F8-B9AD-BE39928654AD}"/>
              </a:ext>
            </a:extLst>
          </p:cNvPr>
          <p:cNvSpPr/>
          <p:nvPr/>
        </p:nvSpPr>
        <p:spPr bwMode="auto">
          <a:xfrm>
            <a:off x="1918064" y="4058580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A2C79C73-B5B7-4AB2-A772-A5E4CBC3DDAD}"/>
              </a:ext>
            </a:extLst>
          </p:cNvPr>
          <p:cNvSpPr/>
          <p:nvPr/>
        </p:nvSpPr>
        <p:spPr bwMode="auto">
          <a:xfrm>
            <a:off x="2062589" y="4058580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8935210-CE4A-40A0-980C-47797F713211}"/>
              </a:ext>
            </a:extLst>
          </p:cNvPr>
          <p:cNvSpPr/>
          <p:nvPr/>
        </p:nvSpPr>
        <p:spPr bwMode="auto">
          <a:xfrm>
            <a:off x="2204976" y="4058580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E0C68F46-BF66-43E7-839E-0DEDD8F08E93}"/>
              </a:ext>
            </a:extLst>
          </p:cNvPr>
          <p:cNvSpPr/>
          <p:nvPr/>
        </p:nvSpPr>
        <p:spPr bwMode="auto">
          <a:xfrm>
            <a:off x="2343279" y="4058580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2492CDEB-4143-4199-806A-8AAF2D73BBCC}"/>
              </a:ext>
            </a:extLst>
          </p:cNvPr>
          <p:cNvSpPr/>
          <p:nvPr/>
        </p:nvSpPr>
        <p:spPr bwMode="auto">
          <a:xfrm>
            <a:off x="2485666" y="4058580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726BBA09-FC3C-44E2-B307-3C7B91D5BC72}"/>
              </a:ext>
            </a:extLst>
          </p:cNvPr>
          <p:cNvSpPr/>
          <p:nvPr/>
        </p:nvSpPr>
        <p:spPr bwMode="auto">
          <a:xfrm>
            <a:off x="2629141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33AA02E-04F3-4D15-9C55-DE1A34D94154}"/>
              </a:ext>
            </a:extLst>
          </p:cNvPr>
          <p:cNvSpPr/>
          <p:nvPr/>
        </p:nvSpPr>
        <p:spPr bwMode="auto">
          <a:xfrm>
            <a:off x="2771528" y="4058580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D53E9732-31C8-4689-9CE4-608F38309D1F}"/>
              </a:ext>
            </a:extLst>
          </p:cNvPr>
          <p:cNvSpPr/>
          <p:nvPr/>
        </p:nvSpPr>
        <p:spPr bwMode="auto">
          <a:xfrm>
            <a:off x="2909831" y="4058580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DB27490-99F8-4B7A-8A76-80D2C0DC20E9}"/>
              </a:ext>
            </a:extLst>
          </p:cNvPr>
          <p:cNvSpPr/>
          <p:nvPr/>
        </p:nvSpPr>
        <p:spPr bwMode="auto">
          <a:xfrm>
            <a:off x="3052218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713D6A7B-734C-4695-80DA-098937994B6B}"/>
              </a:ext>
            </a:extLst>
          </p:cNvPr>
          <p:cNvSpPr/>
          <p:nvPr/>
        </p:nvSpPr>
        <p:spPr bwMode="auto">
          <a:xfrm>
            <a:off x="3191688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C98FD637-D928-41EA-82A1-CFDFE6496EFC}"/>
              </a:ext>
            </a:extLst>
          </p:cNvPr>
          <p:cNvSpPr/>
          <p:nvPr/>
        </p:nvSpPr>
        <p:spPr bwMode="auto">
          <a:xfrm>
            <a:off x="3334075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7BC60E9C-4560-4FD7-8B13-FA8E3D45B924}"/>
              </a:ext>
            </a:extLst>
          </p:cNvPr>
          <p:cNvSpPr/>
          <p:nvPr/>
        </p:nvSpPr>
        <p:spPr bwMode="auto">
          <a:xfrm>
            <a:off x="3472378" y="4058580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5C938D2-D144-4433-A822-BC4182246399}"/>
              </a:ext>
            </a:extLst>
          </p:cNvPr>
          <p:cNvSpPr/>
          <p:nvPr/>
        </p:nvSpPr>
        <p:spPr bwMode="auto">
          <a:xfrm>
            <a:off x="1494987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A1BA31DB-D49E-455B-B1F1-4A0EB0BA65C6}"/>
              </a:ext>
            </a:extLst>
          </p:cNvPr>
          <p:cNvSpPr/>
          <p:nvPr/>
        </p:nvSpPr>
        <p:spPr bwMode="auto">
          <a:xfrm>
            <a:off x="1637374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19FD51BA-ED78-4BDE-8B43-F6ED7DCBDDFA}"/>
              </a:ext>
            </a:extLst>
          </p:cNvPr>
          <p:cNvSpPr/>
          <p:nvPr/>
        </p:nvSpPr>
        <p:spPr bwMode="auto">
          <a:xfrm>
            <a:off x="1775677" y="421779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A1CAE8BF-05E2-4E91-ACB5-788F57787FAD}"/>
              </a:ext>
            </a:extLst>
          </p:cNvPr>
          <p:cNvSpPr/>
          <p:nvPr/>
        </p:nvSpPr>
        <p:spPr bwMode="auto">
          <a:xfrm>
            <a:off x="1918064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7F15FF1-A04E-4DC8-9B89-4BAF456DE2E8}"/>
              </a:ext>
            </a:extLst>
          </p:cNvPr>
          <p:cNvSpPr/>
          <p:nvPr/>
        </p:nvSpPr>
        <p:spPr bwMode="auto">
          <a:xfrm>
            <a:off x="2062589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52DD1538-6DD8-43ED-81BE-C74452103B22}"/>
              </a:ext>
            </a:extLst>
          </p:cNvPr>
          <p:cNvSpPr/>
          <p:nvPr/>
        </p:nvSpPr>
        <p:spPr bwMode="auto">
          <a:xfrm>
            <a:off x="2204976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CA16A15-50EA-4B81-9239-FBA95587AC88}"/>
              </a:ext>
            </a:extLst>
          </p:cNvPr>
          <p:cNvSpPr/>
          <p:nvPr/>
        </p:nvSpPr>
        <p:spPr bwMode="auto">
          <a:xfrm>
            <a:off x="2343279" y="4217794"/>
            <a:ext cx="88756" cy="88756"/>
          </a:xfrm>
          <a:prstGeom prst="rect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07EE7994-5C34-4FB7-A3F9-CF094F8F2ED6}"/>
              </a:ext>
            </a:extLst>
          </p:cNvPr>
          <p:cNvSpPr/>
          <p:nvPr/>
        </p:nvSpPr>
        <p:spPr bwMode="auto">
          <a:xfrm>
            <a:off x="2485666" y="4217794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FB63F04-E4F3-45E0-A0FF-F49D5BD3BD14}"/>
              </a:ext>
            </a:extLst>
          </p:cNvPr>
          <p:cNvSpPr/>
          <p:nvPr/>
        </p:nvSpPr>
        <p:spPr bwMode="auto">
          <a:xfrm>
            <a:off x="2629141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06D04BD3-EBD9-4FC3-9BB2-D12633B8A611}"/>
              </a:ext>
            </a:extLst>
          </p:cNvPr>
          <p:cNvSpPr/>
          <p:nvPr/>
        </p:nvSpPr>
        <p:spPr bwMode="auto">
          <a:xfrm>
            <a:off x="2771528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D1628A71-BBDE-4BFA-8506-028946604EB3}"/>
              </a:ext>
            </a:extLst>
          </p:cNvPr>
          <p:cNvSpPr/>
          <p:nvPr/>
        </p:nvSpPr>
        <p:spPr bwMode="auto">
          <a:xfrm>
            <a:off x="2909831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9B58F1A-1A3B-45F1-A2E6-4E7CC3D2C230}"/>
              </a:ext>
            </a:extLst>
          </p:cNvPr>
          <p:cNvSpPr/>
          <p:nvPr/>
        </p:nvSpPr>
        <p:spPr bwMode="auto">
          <a:xfrm>
            <a:off x="3052218" y="4217794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961E106-A23E-462B-8C55-6B1FFD793C6F}"/>
              </a:ext>
            </a:extLst>
          </p:cNvPr>
          <p:cNvSpPr/>
          <p:nvPr/>
        </p:nvSpPr>
        <p:spPr bwMode="auto">
          <a:xfrm>
            <a:off x="3191688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01BC570B-92BD-4655-AE1D-0A590BBA44CF}"/>
              </a:ext>
            </a:extLst>
          </p:cNvPr>
          <p:cNvSpPr/>
          <p:nvPr/>
        </p:nvSpPr>
        <p:spPr bwMode="auto">
          <a:xfrm>
            <a:off x="3334075" y="4217794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02B360B6-DA6D-402D-BD3F-0FFE559BD833}"/>
              </a:ext>
            </a:extLst>
          </p:cNvPr>
          <p:cNvSpPr/>
          <p:nvPr/>
        </p:nvSpPr>
        <p:spPr bwMode="auto">
          <a:xfrm>
            <a:off x="3472378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F5F78A01-06DE-4481-8C98-DD995D44F6A6}"/>
              </a:ext>
            </a:extLst>
          </p:cNvPr>
          <p:cNvSpPr/>
          <p:nvPr/>
        </p:nvSpPr>
        <p:spPr bwMode="auto">
          <a:xfrm>
            <a:off x="1494987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B3BCFB52-58DE-4C14-860C-742AABEC7F78}"/>
              </a:ext>
            </a:extLst>
          </p:cNvPr>
          <p:cNvSpPr/>
          <p:nvPr/>
        </p:nvSpPr>
        <p:spPr bwMode="auto">
          <a:xfrm>
            <a:off x="1637374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5AEEF714-34CF-476F-A18A-B90B2F01474A}"/>
              </a:ext>
            </a:extLst>
          </p:cNvPr>
          <p:cNvSpPr/>
          <p:nvPr/>
        </p:nvSpPr>
        <p:spPr bwMode="auto">
          <a:xfrm>
            <a:off x="1775677" y="43804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D55A7354-B394-4308-8D44-6066F87584B9}"/>
              </a:ext>
            </a:extLst>
          </p:cNvPr>
          <p:cNvSpPr/>
          <p:nvPr/>
        </p:nvSpPr>
        <p:spPr bwMode="auto">
          <a:xfrm>
            <a:off x="1918064" y="43804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5F2EBC74-83FD-4DA0-A678-881E66AB7F68}"/>
              </a:ext>
            </a:extLst>
          </p:cNvPr>
          <p:cNvSpPr/>
          <p:nvPr/>
        </p:nvSpPr>
        <p:spPr bwMode="auto">
          <a:xfrm>
            <a:off x="2062589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E7E41CE6-FA97-49E6-AFAC-FCB549B973DB}"/>
              </a:ext>
            </a:extLst>
          </p:cNvPr>
          <p:cNvSpPr/>
          <p:nvPr/>
        </p:nvSpPr>
        <p:spPr bwMode="auto">
          <a:xfrm>
            <a:off x="2204976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A3675E73-62D1-48BF-876E-9663F8A1B72A}"/>
              </a:ext>
            </a:extLst>
          </p:cNvPr>
          <p:cNvSpPr/>
          <p:nvPr/>
        </p:nvSpPr>
        <p:spPr bwMode="auto">
          <a:xfrm>
            <a:off x="2343279" y="4380439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8A4216DA-4CAB-4A7B-8A24-31554A898078}"/>
              </a:ext>
            </a:extLst>
          </p:cNvPr>
          <p:cNvSpPr/>
          <p:nvPr/>
        </p:nvSpPr>
        <p:spPr bwMode="auto">
          <a:xfrm>
            <a:off x="2485666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CF60AD62-2947-4B74-ADB2-6F7398B60056}"/>
              </a:ext>
            </a:extLst>
          </p:cNvPr>
          <p:cNvSpPr/>
          <p:nvPr/>
        </p:nvSpPr>
        <p:spPr bwMode="auto">
          <a:xfrm>
            <a:off x="2629141" y="4380439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9D85B39D-FB4B-4ED0-A936-DBDB2053C112}"/>
              </a:ext>
            </a:extLst>
          </p:cNvPr>
          <p:cNvSpPr/>
          <p:nvPr/>
        </p:nvSpPr>
        <p:spPr bwMode="auto">
          <a:xfrm>
            <a:off x="2771528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C8616284-33C3-4896-BAD9-5184C236A6F6}"/>
              </a:ext>
            </a:extLst>
          </p:cNvPr>
          <p:cNvSpPr/>
          <p:nvPr/>
        </p:nvSpPr>
        <p:spPr bwMode="auto">
          <a:xfrm>
            <a:off x="2909831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F61BC9ED-DBA7-4EFD-949A-EC71F4944F4D}"/>
              </a:ext>
            </a:extLst>
          </p:cNvPr>
          <p:cNvSpPr/>
          <p:nvPr/>
        </p:nvSpPr>
        <p:spPr bwMode="auto">
          <a:xfrm>
            <a:off x="3052218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BA2EAB07-F0B1-4BF2-BBF0-B5227276FE59}"/>
              </a:ext>
            </a:extLst>
          </p:cNvPr>
          <p:cNvSpPr/>
          <p:nvPr/>
        </p:nvSpPr>
        <p:spPr bwMode="auto">
          <a:xfrm>
            <a:off x="3191688" y="4380439"/>
            <a:ext cx="88756" cy="88756"/>
          </a:xfrm>
          <a:prstGeom prst="rect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9A1FF36E-E986-4400-B59C-B82B6894B9AB}"/>
              </a:ext>
            </a:extLst>
          </p:cNvPr>
          <p:cNvSpPr/>
          <p:nvPr/>
        </p:nvSpPr>
        <p:spPr bwMode="auto">
          <a:xfrm>
            <a:off x="3334075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C5128B4F-B4B3-43C3-860E-341C5430313C}"/>
              </a:ext>
            </a:extLst>
          </p:cNvPr>
          <p:cNvSpPr/>
          <p:nvPr/>
        </p:nvSpPr>
        <p:spPr bwMode="auto">
          <a:xfrm>
            <a:off x="3472378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B7991F67-644F-4618-9DDE-8019BD1A51C2}"/>
              </a:ext>
            </a:extLst>
          </p:cNvPr>
          <p:cNvSpPr/>
          <p:nvPr/>
        </p:nvSpPr>
        <p:spPr bwMode="auto">
          <a:xfrm>
            <a:off x="1494987" y="45430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72251CEF-EE84-4180-8BF6-12D030AA4837}"/>
              </a:ext>
            </a:extLst>
          </p:cNvPr>
          <p:cNvSpPr/>
          <p:nvPr/>
        </p:nvSpPr>
        <p:spPr bwMode="auto">
          <a:xfrm>
            <a:off x="1637374" y="45430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C2827432-954C-4D9F-85D0-62A15BA8E1FB}"/>
              </a:ext>
            </a:extLst>
          </p:cNvPr>
          <p:cNvSpPr/>
          <p:nvPr/>
        </p:nvSpPr>
        <p:spPr bwMode="auto">
          <a:xfrm>
            <a:off x="1775677" y="4543084"/>
            <a:ext cx="88756" cy="88756"/>
          </a:xfrm>
          <a:prstGeom prst="rect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DE2FD6B0-6B92-49D6-8973-22C7B69AED02}"/>
              </a:ext>
            </a:extLst>
          </p:cNvPr>
          <p:cNvSpPr/>
          <p:nvPr/>
        </p:nvSpPr>
        <p:spPr bwMode="auto">
          <a:xfrm>
            <a:off x="1918064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F012ECD3-2043-4593-ACFB-E92C92C730FF}"/>
              </a:ext>
            </a:extLst>
          </p:cNvPr>
          <p:cNvSpPr/>
          <p:nvPr/>
        </p:nvSpPr>
        <p:spPr bwMode="auto">
          <a:xfrm>
            <a:off x="2062589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8746168D-56E1-4570-B9A0-A0C8C455782F}"/>
              </a:ext>
            </a:extLst>
          </p:cNvPr>
          <p:cNvSpPr/>
          <p:nvPr/>
        </p:nvSpPr>
        <p:spPr bwMode="auto">
          <a:xfrm>
            <a:off x="2204976" y="45430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0D78BBB9-FCBB-40D6-B2DA-F66B88B45F4C}"/>
              </a:ext>
            </a:extLst>
          </p:cNvPr>
          <p:cNvSpPr/>
          <p:nvPr/>
        </p:nvSpPr>
        <p:spPr bwMode="auto">
          <a:xfrm>
            <a:off x="2343279" y="4543084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545AF4D4-8077-4B9F-9910-3D79F1D47876}"/>
              </a:ext>
            </a:extLst>
          </p:cNvPr>
          <p:cNvSpPr/>
          <p:nvPr/>
        </p:nvSpPr>
        <p:spPr bwMode="auto">
          <a:xfrm>
            <a:off x="2485666" y="45430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58949142-6016-4D7F-9705-A0BAEE1B7331}"/>
              </a:ext>
            </a:extLst>
          </p:cNvPr>
          <p:cNvSpPr/>
          <p:nvPr/>
        </p:nvSpPr>
        <p:spPr bwMode="auto">
          <a:xfrm>
            <a:off x="2629141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6997394C-D51D-4CDB-80E7-C3FA417F822B}"/>
              </a:ext>
            </a:extLst>
          </p:cNvPr>
          <p:cNvSpPr/>
          <p:nvPr/>
        </p:nvSpPr>
        <p:spPr bwMode="auto">
          <a:xfrm>
            <a:off x="2771528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D63F9A35-D75F-44CA-8279-90C6F5F92546}"/>
              </a:ext>
            </a:extLst>
          </p:cNvPr>
          <p:cNvSpPr/>
          <p:nvPr/>
        </p:nvSpPr>
        <p:spPr bwMode="auto">
          <a:xfrm>
            <a:off x="2909831" y="4543084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4F682888-1356-4756-B4C5-EA1F8424331B}"/>
              </a:ext>
            </a:extLst>
          </p:cNvPr>
          <p:cNvSpPr/>
          <p:nvPr/>
        </p:nvSpPr>
        <p:spPr bwMode="auto">
          <a:xfrm>
            <a:off x="3052218" y="4543084"/>
            <a:ext cx="88756" cy="88756"/>
          </a:xfrm>
          <a:prstGeom prst="rect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19EA3F8B-C532-49AF-91C2-956690178C6A}"/>
              </a:ext>
            </a:extLst>
          </p:cNvPr>
          <p:cNvSpPr/>
          <p:nvPr/>
        </p:nvSpPr>
        <p:spPr bwMode="auto">
          <a:xfrm>
            <a:off x="3191688" y="4543084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5735468A-6BFC-40AA-A648-B49874F986A1}"/>
              </a:ext>
            </a:extLst>
          </p:cNvPr>
          <p:cNvSpPr/>
          <p:nvPr/>
        </p:nvSpPr>
        <p:spPr bwMode="auto">
          <a:xfrm>
            <a:off x="3334075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1D627111-1780-45CA-9A49-A60B67EA5534}"/>
              </a:ext>
            </a:extLst>
          </p:cNvPr>
          <p:cNvSpPr/>
          <p:nvPr/>
        </p:nvSpPr>
        <p:spPr bwMode="auto">
          <a:xfrm>
            <a:off x="3472378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0F595888-6BCE-424A-9D0E-636388EA3267}"/>
              </a:ext>
            </a:extLst>
          </p:cNvPr>
          <p:cNvSpPr/>
          <p:nvPr/>
        </p:nvSpPr>
        <p:spPr bwMode="auto">
          <a:xfrm>
            <a:off x="1494987" y="4705729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084A0883-C693-44DE-9DBC-FF36B6EE2251}"/>
              </a:ext>
            </a:extLst>
          </p:cNvPr>
          <p:cNvSpPr/>
          <p:nvPr/>
        </p:nvSpPr>
        <p:spPr bwMode="auto">
          <a:xfrm>
            <a:off x="1637374" y="4705729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42BA1435-4848-49F5-B4B7-C8D267E7E125}"/>
              </a:ext>
            </a:extLst>
          </p:cNvPr>
          <p:cNvSpPr/>
          <p:nvPr/>
        </p:nvSpPr>
        <p:spPr bwMode="auto">
          <a:xfrm>
            <a:off x="1775677" y="470572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F9F78382-28CC-4E9E-896F-18FF3CA7337F}"/>
              </a:ext>
            </a:extLst>
          </p:cNvPr>
          <p:cNvSpPr/>
          <p:nvPr/>
        </p:nvSpPr>
        <p:spPr bwMode="auto">
          <a:xfrm>
            <a:off x="1918064" y="4705729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EB265467-200A-4960-BF24-328C1F1A86C6}"/>
              </a:ext>
            </a:extLst>
          </p:cNvPr>
          <p:cNvSpPr/>
          <p:nvPr/>
        </p:nvSpPr>
        <p:spPr bwMode="auto">
          <a:xfrm>
            <a:off x="2062589" y="4705729"/>
            <a:ext cx="88756" cy="88756"/>
          </a:xfrm>
          <a:prstGeom prst="rect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2D5C68D6-CE0F-4405-8A48-DE3F7E3404B0}"/>
              </a:ext>
            </a:extLst>
          </p:cNvPr>
          <p:cNvSpPr/>
          <p:nvPr/>
        </p:nvSpPr>
        <p:spPr bwMode="auto">
          <a:xfrm>
            <a:off x="2204976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9F6BD564-A372-4B70-BD6C-2C85F0D0AC7D}"/>
              </a:ext>
            </a:extLst>
          </p:cNvPr>
          <p:cNvSpPr/>
          <p:nvPr/>
        </p:nvSpPr>
        <p:spPr bwMode="auto">
          <a:xfrm>
            <a:off x="2343279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BA94E44F-433F-4F1A-A062-4B2270DAB7FC}"/>
              </a:ext>
            </a:extLst>
          </p:cNvPr>
          <p:cNvSpPr/>
          <p:nvPr/>
        </p:nvSpPr>
        <p:spPr bwMode="auto">
          <a:xfrm>
            <a:off x="2485666" y="4705729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09E511B2-6A95-4F17-A5E5-EBF27CF4AFA0}"/>
              </a:ext>
            </a:extLst>
          </p:cNvPr>
          <p:cNvSpPr/>
          <p:nvPr/>
        </p:nvSpPr>
        <p:spPr bwMode="auto">
          <a:xfrm>
            <a:off x="2629141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158F0816-7CFC-400D-B51E-EE1CAC9D8BF6}"/>
              </a:ext>
            </a:extLst>
          </p:cNvPr>
          <p:cNvSpPr/>
          <p:nvPr/>
        </p:nvSpPr>
        <p:spPr bwMode="auto">
          <a:xfrm>
            <a:off x="2771528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1A7DAA9B-85E2-4907-BF76-8C45F319B35B}"/>
              </a:ext>
            </a:extLst>
          </p:cNvPr>
          <p:cNvSpPr/>
          <p:nvPr/>
        </p:nvSpPr>
        <p:spPr bwMode="auto">
          <a:xfrm>
            <a:off x="2909831" y="4705729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2974AE84-FAB9-4B63-9EB2-2E8A7D38AD72}"/>
              </a:ext>
            </a:extLst>
          </p:cNvPr>
          <p:cNvSpPr/>
          <p:nvPr/>
        </p:nvSpPr>
        <p:spPr bwMode="auto">
          <a:xfrm>
            <a:off x="3052218" y="470572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06E5F161-1ADE-43E2-971B-D4470931B949}"/>
              </a:ext>
            </a:extLst>
          </p:cNvPr>
          <p:cNvSpPr/>
          <p:nvPr/>
        </p:nvSpPr>
        <p:spPr bwMode="auto">
          <a:xfrm>
            <a:off x="3191688" y="470572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EB3001D9-C72C-45FA-A4E7-9767917B9FAA}"/>
              </a:ext>
            </a:extLst>
          </p:cNvPr>
          <p:cNvSpPr/>
          <p:nvPr/>
        </p:nvSpPr>
        <p:spPr bwMode="auto">
          <a:xfrm>
            <a:off x="3334075" y="470572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E02BE23E-743D-43D9-B07D-88F6EC8D6E3C}"/>
              </a:ext>
            </a:extLst>
          </p:cNvPr>
          <p:cNvSpPr/>
          <p:nvPr/>
        </p:nvSpPr>
        <p:spPr bwMode="auto">
          <a:xfrm>
            <a:off x="3472378" y="470572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C27C10BC-DEA6-4140-BC85-2A51E2C765A9}"/>
              </a:ext>
            </a:extLst>
          </p:cNvPr>
          <p:cNvSpPr/>
          <p:nvPr/>
        </p:nvSpPr>
        <p:spPr bwMode="auto">
          <a:xfrm>
            <a:off x="1384031" y="3211148"/>
            <a:ext cx="2271196" cy="1650954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 Space</a:t>
            </a: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Read/Write/Erase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5B12FE4-69B0-445A-A27F-5DB8088DA972}"/>
              </a:ext>
            </a:extLst>
          </p:cNvPr>
          <p:cNvSpPr txBox="1"/>
          <p:nvPr/>
        </p:nvSpPr>
        <p:spPr>
          <a:xfrm>
            <a:off x="6829657" y="3016531"/>
            <a:ext cx="7317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Read/Write</a:t>
            </a:r>
          </a:p>
        </p:txBody>
      </p:sp>
      <p:sp>
        <p:nvSpPr>
          <p:cNvPr id="332" name="화살표: 아래쪽 331">
            <a:extLst>
              <a:ext uri="{FF2B5EF4-FFF2-40B4-BE49-F238E27FC236}">
                <a16:creationId xmlns:a16="http://schemas.microsoft.com/office/drawing/2014/main" id="{2487F3DA-55B2-432A-8045-7E8402865F58}"/>
              </a:ext>
            </a:extLst>
          </p:cNvPr>
          <p:cNvSpPr/>
          <p:nvPr/>
        </p:nvSpPr>
        <p:spPr bwMode="auto">
          <a:xfrm>
            <a:off x="1915227" y="1994841"/>
            <a:ext cx="347085" cy="740261"/>
          </a:xfrm>
          <a:prstGeom prst="downArrow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A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33" name="화살표: 아래쪽 332">
            <a:extLst>
              <a:ext uri="{FF2B5EF4-FFF2-40B4-BE49-F238E27FC236}">
                <a16:creationId xmlns:a16="http://schemas.microsoft.com/office/drawing/2014/main" id="{644DC855-29EB-4247-93E6-8CD3DA3B12AE}"/>
              </a:ext>
            </a:extLst>
          </p:cNvPr>
          <p:cNvSpPr/>
          <p:nvPr/>
        </p:nvSpPr>
        <p:spPr bwMode="auto">
          <a:xfrm>
            <a:off x="2360909" y="1994841"/>
            <a:ext cx="347085" cy="740261"/>
          </a:xfrm>
          <a:prstGeom prst="downArrow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B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34" name="대각선 줄무늬 333">
            <a:extLst>
              <a:ext uri="{FF2B5EF4-FFF2-40B4-BE49-F238E27FC236}">
                <a16:creationId xmlns:a16="http://schemas.microsoft.com/office/drawing/2014/main" id="{F527AEA4-CF61-4BAB-8427-0FF4DE6B82AE}"/>
              </a:ext>
            </a:extLst>
          </p:cNvPr>
          <p:cNvSpPr/>
          <p:nvPr/>
        </p:nvSpPr>
        <p:spPr bwMode="auto">
          <a:xfrm rot="13500000">
            <a:off x="2104967" y="2394120"/>
            <a:ext cx="880408" cy="880408"/>
          </a:xfrm>
          <a:prstGeom prst="diagStripe">
            <a:avLst>
              <a:gd name="adj" fmla="val 2351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5" name="화살표: 아래쪽 334">
            <a:extLst>
              <a:ext uri="{FF2B5EF4-FFF2-40B4-BE49-F238E27FC236}">
                <a16:creationId xmlns:a16="http://schemas.microsoft.com/office/drawing/2014/main" id="{21D86205-2C82-433C-A120-BC7EA4FA9854}"/>
              </a:ext>
            </a:extLst>
          </p:cNvPr>
          <p:cNvSpPr/>
          <p:nvPr/>
        </p:nvSpPr>
        <p:spPr bwMode="auto">
          <a:xfrm>
            <a:off x="2830411" y="1994841"/>
            <a:ext cx="347085" cy="740261"/>
          </a:xfrm>
          <a:prstGeom prst="downArrow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C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78374696-5EDC-49F2-B8CC-FD58B026C1B5}"/>
              </a:ext>
            </a:extLst>
          </p:cNvPr>
          <p:cNvSpPr txBox="1"/>
          <p:nvPr/>
        </p:nvSpPr>
        <p:spPr>
          <a:xfrm>
            <a:off x="2134595" y="2809319"/>
            <a:ext cx="935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system</a:t>
            </a:r>
            <a:endParaRPr lang="ko-KR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F18DC92B-7649-477E-877E-85AF7D9E9313}"/>
              </a:ext>
            </a:extLst>
          </p:cNvPr>
          <p:cNvSpPr txBox="1"/>
          <p:nvPr/>
        </p:nvSpPr>
        <p:spPr>
          <a:xfrm>
            <a:off x="1389172" y="1412776"/>
            <a:ext cx="227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 Storage</a:t>
            </a:r>
          </a:p>
          <a:p>
            <a:pPr algn="ctr"/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(CMR HDD or NVMe SSD)</a:t>
            </a:r>
            <a:endParaRPr lang="ko-KR" altLang="en-US" sz="12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189CE4E-B18F-44A0-8B4B-51303908F47F}"/>
              </a:ext>
            </a:extLst>
          </p:cNvPr>
          <p:cNvSpPr txBox="1"/>
          <p:nvPr/>
        </p:nvSpPr>
        <p:spPr>
          <a:xfrm>
            <a:off x="2854741" y="3016531"/>
            <a:ext cx="7317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Read/Write</a:t>
            </a: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3BE012C9-4D41-4A1A-8152-332B406E623D}"/>
              </a:ext>
            </a:extLst>
          </p:cNvPr>
          <p:cNvSpPr/>
          <p:nvPr/>
        </p:nvSpPr>
        <p:spPr bwMode="auto">
          <a:xfrm>
            <a:off x="1384031" y="3211148"/>
            <a:ext cx="2271196" cy="317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Traditional                  Device</a:t>
            </a:r>
            <a:endParaRPr kumimoji="1" lang="ko-KR" altLang="en-US" sz="1050" b="1" i="0" u="none" strike="noStrike" cap="none" normalizeH="0" baseline="0">
              <a:ln>
                <a:noFill/>
              </a:ln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67A455-04E7-4ECB-9B5C-C916785E846B}"/>
              </a:ext>
            </a:extLst>
          </p:cNvPr>
          <p:cNvGrpSpPr/>
          <p:nvPr/>
        </p:nvGrpSpPr>
        <p:grpSpPr>
          <a:xfrm>
            <a:off x="2293731" y="3102161"/>
            <a:ext cx="506205" cy="430101"/>
            <a:chOff x="1765507" y="3894249"/>
            <a:chExt cx="506205" cy="4301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019F19-E71E-4A7E-AFDA-55EF723F3570}"/>
                </a:ext>
              </a:extLst>
            </p:cNvPr>
            <p:cNvSpPr/>
            <p:nvPr/>
          </p:nvSpPr>
          <p:spPr bwMode="auto">
            <a:xfrm>
              <a:off x="1765507" y="4012406"/>
              <a:ext cx="506205" cy="311944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FTL</a:t>
              </a: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AA5357-C3B0-43E4-BC6B-92E85F205A4C}"/>
                </a:ext>
              </a:extLst>
            </p:cNvPr>
            <p:cNvSpPr/>
            <p:nvPr/>
          </p:nvSpPr>
          <p:spPr bwMode="auto">
            <a:xfrm>
              <a:off x="1771649" y="3894249"/>
              <a:ext cx="495301" cy="168164"/>
            </a:xfrm>
            <a:prstGeom prst="rect">
              <a:avLst/>
            </a:prstGeom>
            <a:solidFill>
              <a:srgbClr val="D9D9D9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47" name="화살표: 오른쪽 346">
            <a:extLst>
              <a:ext uri="{FF2B5EF4-FFF2-40B4-BE49-F238E27FC236}">
                <a16:creationId xmlns:a16="http://schemas.microsoft.com/office/drawing/2014/main" id="{DB77ACE0-414F-49EE-9EF4-778CC9ABB2E4}"/>
              </a:ext>
            </a:extLst>
          </p:cNvPr>
          <p:cNvSpPr/>
          <p:nvPr/>
        </p:nvSpPr>
        <p:spPr bwMode="auto">
          <a:xfrm>
            <a:off x="4207481" y="3704967"/>
            <a:ext cx="723326" cy="707225"/>
          </a:xfrm>
          <a:prstGeom prst="rightArrow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8BB8245-369C-4B6B-8D3E-0E9F460E3080}"/>
              </a:ext>
            </a:extLst>
          </p:cNvPr>
          <p:cNvSpPr txBox="1"/>
          <p:nvPr/>
        </p:nvSpPr>
        <p:spPr>
          <a:xfrm>
            <a:off x="1360353" y="4982942"/>
            <a:ext cx="25375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random/sequential writes, anywhere in LBA space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SSD manages all the data placement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 with different life expectancy are being stored in a same erase unit.</a:t>
            </a:r>
            <a:endParaRPr lang="ko-KR" altLang="en-US" sz="120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B6A8867-40B7-4F59-ABF9-98958C1F98E0}"/>
              </a:ext>
            </a:extLst>
          </p:cNvPr>
          <p:cNvSpPr txBox="1"/>
          <p:nvPr/>
        </p:nvSpPr>
        <p:spPr>
          <a:xfrm>
            <a:off x="5340409" y="4982942"/>
            <a:ext cx="25375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writes only, within predefined zones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Host/Device co-manage data placement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 with similar life expectancy can be placed together.</a:t>
            </a:r>
            <a:endParaRPr lang="ko-KR" altLang="en-US" sz="120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70DF127-E0B3-42B5-8CB8-34C505D25DF2}"/>
              </a:ext>
            </a:extLst>
          </p:cNvPr>
          <p:cNvSpPr/>
          <p:nvPr/>
        </p:nvSpPr>
        <p:spPr bwMode="auto">
          <a:xfrm>
            <a:off x="2891771" y="4681549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D9BB45EE-C2CE-4C9B-ABBE-B77093963208}"/>
              </a:ext>
            </a:extLst>
          </p:cNvPr>
          <p:cNvSpPr/>
          <p:nvPr/>
        </p:nvSpPr>
        <p:spPr bwMode="auto">
          <a:xfrm>
            <a:off x="1494987" y="371905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erase</a:t>
            </a:r>
            <a:r>
              <a:rPr lang="ko-KR" altLang="en-US" sz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</a:t>
            </a: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9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8596" y="899964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ZNS Benefits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ZNS SSD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98F929-B357-408B-B253-890E160E3584}"/>
              </a:ext>
            </a:extLst>
          </p:cNvPr>
          <p:cNvSpPr/>
          <p:nvPr/>
        </p:nvSpPr>
        <p:spPr bwMode="auto">
          <a:xfrm>
            <a:off x="795752" y="3775498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43774F-35EC-4674-8AD8-53F28792C9F9}"/>
              </a:ext>
            </a:extLst>
          </p:cNvPr>
          <p:cNvSpPr/>
          <p:nvPr/>
        </p:nvSpPr>
        <p:spPr bwMode="auto">
          <a:xfrm>
            <a:off x="938139" y="3775498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BE48C4-944B-4084-86A6-4391C922C499}"/>
              </a:ext>
            </a:extLst>
          </p:cNvPr>
          <p:cNvSpPr/>
          <p:nvPr/>
        </p:nvSpPr>
        <p:spPr bwMode="auto">
          <a:xfrm>
            <a:off x="1076442" y="3775498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761FF7-FF13-4554-AB8F-9CC996EC9E9C}"/>
              </a:ext>
            </a:extLst>
          </p:cNvPr>
          <p:cNvSpPr/>
          <p:nvPr/>
        </p:nvSpPr>
        <p:spPr bwMode="auto">
          <a:xfrm>
            <a:off x="1218829" y="3775498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F71E13-9318-4226-A686-E88958F58490}"/>
              </a:ext>
            </a:extLst>
          </p:cNvPr>
          <p:cNvSpPr/>
          <p:nvPr/>
        </p:nvSpPr>
        <p:spPr bwMode="auto">
          <a:xfrm>
            <a:off x="1363354" y="3775498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B41748-8E5A-492F-AEF4-B3595453CFD1}"/>
              </a:ext>
            </a:extLst>
          </p:cNvPr>
          <p:cNvSpPr/>
          <p:nvPr/>
        </p:nvSpPr>
        <p:spPr bwMode="auto">
          <a:xfrm>
            <a:off x="1505741" y="3775498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4C5AA2-747A-4DE4-A9E0-AD54025F3AFF}"/>
              </a:ext>
            </a:extLst>
          </p:cNvPr>
          <p:cNvSpPr/>
          <p:nvPr/>
        </p:nvSpPr>
        <p:spPr bwMode="auto">
          <a:xfrm>
            <a:off x="1644044" y="3775498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07C1BE-9C24-477B-B37B-8742FE6E39A0}"/>
              </a:ext>
            </a:extLst>
          </p:cNvPr>
          <p:cNvSpPr/>
          <p:nvPr/>
        </p:nvSpPr>
        <p:spPr bwMode="auto">
          <a:xfrm>
            <a:off x="1786431" y="3775498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236FDD-88EE-478A-8D32-EC6A5DFA3C8E}"/>
              </a:ext>
            </a:extLst>
          </p:cNvPr>
          <p:cNvSpPr/>
          <p:nvPr/>
        </p:nvSpPr>
        <p:spPr bwMode="auto">
          <a:xfrm>
            <a:off x="1929906" y="3775498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49E5FD-A3B1-4D53-89E9-09D09C5297D8}"/>
              </a:ext>
            </a:extLst>
          </p:cNvPr>
          <p:cNvSpPr/>
          <p:nvPr/>
        </p:nvSpPr>
        <p:spPr bwMode="auto">
          <a:xfrm>
            <a:off x="2072293" y="3775498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050446-1D1C-47E0-9BEA-0E229E9CBADD}"/>
              </a:ext>
            </a:extLst>
          </p:cNvPr>
          <p:cNvSpPr/>
          <p:nvPr/>
        </p:nvSpPr>
        <p:spPr bwMode="auto">
          <a:xfrm>
            <a:off x="2210596" y="37754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765598-E3A3-4DED-92EE-5B0F2445743F}"/>
              </a:ext>
            </a:extLst>
          </p:cNvPr>
          <p:cNvSpPr/>
          <p:nvPr/>
        </p:nvSpPr>
        <p:spPr bwMode="auto">
          <a:xfrm>
            <a:off x="2352983" y="37754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1088D7-ACEC-4AF7-A35A-33411B82874B}"/>
              </a:ext>
            </a:extLst>
          </p:cNvPr>
          <p:cNvSpPr/>
          <p:nvPr/>
        </p:nvSpPr>
        <p:spPr bwMode="auto">
          <a:xfrm>
            <a:off x="2492453" y="377549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E15016-B579-4976-94DD-129A54997F42}"/>
              </a:ext>
            </a:extLst>
          </p:cNvPr>
          <p:cNvSpPr/>
          <p:nvPr/>
        </p:nvSpPr>
        <p:spPr bwMode="auto">
          <a:xfrm>
            <a:off x="2634840" y="377549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BC6C19-4C94-431A-9FE3-D3FD1A92EC69}"/>
              </a:ext>
            </a:extLst>
          </p:cNvPr>
          <p:cNvSpPr/>
          <p:nvPr/>
        </p:nvSpPr>
        <p:spPr bwMode="auto">
          <a:xfrm>
            <a:off x="2773143" y="377549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D13F5CE-75C1-45CC-A24F-69BE81885AD9}"/>
              </a:ext>
            </a:extLst>
          </p:cNvPr>
          <p:cNvSpPr/>
          <p:nvPr/>
        </p:nvSpPr>
        <p:spPr bwMode="auto">
          <a:xfrm>
            <a:off x="795752" y="3938143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2FEA07-FB9C-4102-83B9-DE9E3515A6F6}"/>
              </a:ext>
            </a:extLst>
          </p:cNvPr>
          <p:cNvSpPr/>
          <p:nvPr/>
        </p:nvSpPr>
        <p:spPr bwMode="auto">
          <a:xfrm>
            <a:off x="938139" y="3938143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0114A4-8E02-412E-97BD-5585386508EA}"/>
              </a:ext>
            </a:extLst>
          </p:cNvPr>
          <p:cNvSpPr/>
          <p:nvPr/>
        </p:nvSpPr>
        <p:spPr bwMode="auto">
          <a:xfrm>
            <a:off x="1076442" y="3938143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750A40-7F64-40F3-BF90-9070C5344487}"/>
              </a:ext>
            </a:extLst>
          </p:cNvPr>
          <p:cNvSpPr/>
          <p:nvPr/>
        </p:nvSpPr>
        <p:spPr bwMode="auto">
          <a:xfrm>
            <a:off x="1218829" y="3938143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ABFAF2-DDB5-482D-A7C2-98F926F14AA4}"/>
              </a:ext>
            </a:extLst>
          </p:cNvPr>
          <p:cNvSpPr/>
          <p:nvPr/>
        </p:nvSpPr>
        <p:spPr bwMode="auto">
          <a:xfrm>
            <a:off x="1363354" y="3938143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1B5C21-1D10-4FA0-B1F8-5FB2052957BC}"/>
              </a:ext>
            </a:extLst>
          </p:cNvPr>
          <p:cNvSpPr/>
          <p:nvPr/>
        </p:nvSpPr>
        <p:spPr bwMode="auto">
          <a:xfrm>
            <a:off x="1505741" y="393814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BF51DD-3AAB-4577-8A65-D13FBF383936}"/>
              </a:ext>
            </a:extLst>
          </p:cNvPr>
          <p:cNvSpPr/>
          <p:nvPr/>
        </p:nvSpPr>
        <p:spPr bwMode="auto">
          <a:xfrm>
            <a:off x="1644044" y="393814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07A364-D84C-46F2-9BEF-6C9BBB9A7E4D}"/>
              </a:ext>
            </a:extLst>
          </p:cNvPr>
          <p:cNvSpPr/>
          <p:nvPr/>
        </p:nvSpPr>
        <p:spPr bwMode="auto">
          <a:xfrm>
            <a:off x="1786431" y="393814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397BCB-661F-49B3-977A-88195C18F5C2}"/>
              </a:ext>
            </a:extLst>
          </p:cNvPr>
          <p:cNvSpPr/>
          <p:nvPr/>
        </p:nvSpPr>
        <p:spPr bwMode="auto">
          <a:xfrm>
            <a:off x="1929906" y="39381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B08A92-73AE-4BE3-9E39-A1F262E2D59D}"/>
              </a:ext>
            </a:extLst>
          </p:cNvPr>
          <p:cNvSpPr/>
          <p:nvPr/>
        </p:nvSpPr>
        <p:spPr bwMode="auto">
          <a:xfrm>
            <a:off x="2072293" y="39381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2568E0-BBEC-49C5-8E89-4E55C64D25F7}"/>
              </a:ext>
            </a:extLst>
          </p:cNvPr>
          <p:cNvSpPr/>
          <p:nvPr/>
        </p:nvSpPr>
        <p:spPr bwMode="auto">
          <a:xfrm>
            <a:off x="2210596" y="39381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283844-63B3-41AA-B9C6-756D77CC240F}"/>
              </a:ext>
            </a:extLst>
          </p:cNvPr>
          <p:cNvSpPr/>
          <p:nvPr/>
        </p:nvSpPr>
        <p:spPr bwMode="auto">
          <a:xfrm>
            <a:off x="2352983" y="39381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9BDDBE-2CCB-4D77-A4C7-2D7210AE3E53}"/>
              </a:ext>
            </a:extLst>
          </p:cNvPr>
          <p:cNvSpPr/>
          <p:nvPr/>
        </p:nvSpPr>
        <p:spPr bwMode="auto">
          <a:xfrm>
            <a:off x="2492453" y="39381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C07F224-4496-4BEA-BED7-4168A9286E70}"/>
              </a:ext>
            </a:extLst>
          </p:cNvPr>
          <p:cNvSpPr/>
          <p:nvPr/>
        </p:nvSpPr>
        <p:spPr bwMode="auto">
          <a:xfrm>
            <a:off x="2634840" y="39381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ACE6496-FCB2-4722-8655-6D98710FFDF9}"/>
              </a:ext>
            </a:extLst>
          </p:cNvPr>
          <p:cNvSpPr/>
          <p:nvPr/>
        </p:nvSpPr>
        <p:spPr bwMode="auto">
          <a:xfrm>
            <a:off x="2773143" y="39381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76047C-576A-44E1-A6FE-7914A26C2C70}"/>
              </a:ext>
            </a:extLst>
          </p:cNvPr>
          <p:cNvSpPr/>
          <p:nvPr/>
        </p:nvSpPr>
        <p:spPr bwMode="auto">
          <a:xfrm>
            <a:off x="795752" y="409735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CFA6897-F9CA-420E-8322-B9356367ADB1}"/>
              </a:ext>
            </a:extLst>
          </p:cNvPr>
          <p:cNvSpPr/>
          <p:nvPr/>
        </p:nvSpPr>
        <p:spPr bwMode="auto">
          <a:xfrm>
            <a:off x="938139" y="409735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652D24-D250-4401-B9E7-1872CE225E0C}"/>
              </a:ext>
            </a:extLst>
          </p:cNvPr>
          <p:cNvSpPr/>
          <p:nvPr/>
        </p:nvSpPr>
        <p:spPr bwMode="auto">
          <a:xfrm>
            <a:off x="1076442" y="409735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8AE099B-891C-48EF-9B98-501E438D915E}"/>
              </a:ext>
            </a:extLst>
          </p:cNvPr>
          <p:cNvSpPr/>
          <p:nvPr/>
        </p:nvSpPr>
        <p:spPr bwMode="auto">
          <a:xfrm>
            <a:off x="1218829" y="409735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5026AC4-35D7-4AC5-B979-899392F24F15}"/>
              </a:ext>
            </a:extLst>
          </p:cNvPr>
          <p:cNvSpPr/>
          <p:nvPr/>
        </p:nvSpPr>
        <p:spPr bwMode="auto">
          <a:xfrm>
            <a:off x="1363354" y="409735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0D98287-E9C3-4990-B52C-C7D61F242B38}"/>
              </a:ext>
            </a:extLst>
          </p:cNvPr>
          <p:cNvSpPr/>
          <p:nvPr/>
        </p:nvSpPr>
        <p:spPr bwMode="auto">
          <a:xfrm>
            <a:off x="1505741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AF3D524-5E35-4D06-9062-A6E103FC89CA}"/>
              </a:ext>
            </a:extLst>
          </p:cNvPr>
          <p:cNvSpPr/>
          <p:nvPr/>
        </p:nvSpPr>
        <p:spPr bwMode="auto">
          <a:xfrm>
            <a:off x="1644044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2F4DB3E-577E-41C9-A8DD-11E4B093D636}"/>
              </a:ext>
            </a:extLst>
          </p:cNvPr>
          <p:cNvSpPr/>
          <p:nvPr/>
        </p:nvSpPr>
        <p:spPr bwMode="auto">
          <a:xfrm>
            <a:off x="1786431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3E4C64-67D1-4668-854B-A979C2306891}"/>
              </a:ext>
            </a:extLst>
          </p:cNvPr>
          <p:cNvSpPr/>
          <p:nvPr/>
        </p:nvSpPr>
        <p:spPr bwMode="auto">
          <a:xfrm>
            <a:off x="1929906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5C8BA4E-4BF2-4C60-B879-0D0B6B655CB0}"/>
              </a:ext>
            </a:extLst>
          </p:cNvPr>
          <p:cNvSpPr/>
          <p:nvPr/>
        </p:nvSpPr>
        <p:spPr bwMode="auto">
          <a:xfrm>
            <a:off x="2072293" y="409735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3B841FD-564B-4FC4-BE1F-3B4DA2F1D3C8}"/>
              </a:ext>
            </a:extLst>
          </p:cNvPr>
          <p:cNvSpPr/>
          <p:nvPr/>
        </p:nvSpPr>
        <p:spPr bwMode="auto">
          <a:xfrm>
            <a:off x="2210596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402C70-02C8-448F-A2AF-88E6278060D6}"/>
              </a:ext>
            </a:extLst>
          </p:cNvPr>
          <p:cNvSpPr/>
          <p:nvPr/>
        </p:nvSpPr>
        <p:spPr bwMode="auto">
          <a:xfrm>
            <a:off x="2352983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43066D5-824C-4DD0-AC51-E3B540C6AD2E}"/>
              </a:ext>
            </a:extLst>
          </p:cNvPr>
          <p:cNvSpPr/>
          <p:nvPr/>
        </p:nvSpPr>
        <p:spPr bwMode="auto">
          <a:xfrm>
            <a:off x="2492453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BC9027-A1D1-49B5-93D4-F6216E2AB933}"/>
              </a:ext>
            </a:extLst>
          </p:cNvPr>
          <p:cNvSpPr/>
          <p:nvPr/>
        </p:nvSpPr>
        <p:spPr bwMode="auto">
          <a:xfrm>
            <a:off x="2634840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5084E7-7628-4B6E-9FF5-1E28B6E7FDD9}"/>
              </a:ext>
            </a:extLst>
          </p:cNvPr>
          <p:cNvSpPr/>
          <p:nvPr/>
        </p:nvSpPr>
        <p:spPr bwMode="auto">
          <a:xfrm>
            <a:off x="2773143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DE77F41-FEB9-473D-AA6A-465FA91935C6}"/>
              </a:ext>
            </a:extLst>
          </p:cNvPr>
          <p:cNvSpPr/>
          <p:nvPr/>
        </p:nvSpPr>
        <p:spPr bwMode="auto">
          <a:xfrm>
            <a:off x="795752" y="426000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DC24E6-39A4-4594-867D-D651D9784DF9}"/>
              </a:ext>
            </a:extLst>
          </p:cNvPr>
          <p:cNvSpPr/>
          <p:nvPr/>
        </p:nvSpPr>
        <p:spPr bwMode="auto">
          <a:xfrm>
            <a:off x="938139" y="426000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E1662DB-3FBC-475E-98ED-6745E57082B3}"/>
              </a:ext>
            </a:extLst>
          </p:cNvPr>
          <p:cNvSpPr/>
          <p:nvPr/>
        </p:nvSpPr>
        <p:spPr bwMode="auto">
          <a:xfrm>
            <a:off x="1076442" y="4260002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095E1D3-1773-4C24-B174-71C6CBD8B5C7}"/>
              </a:ext>
            </a:extLst>
          </p:cNvPr>
          <p:cNvSpPr/>
          <p:nvPr/>
        </p:nvSpPr>
        <p:spPr bwMode="auto">
          <a:xfrm>
            <a:off x="1218829" y="4260002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3A819D-A10F-43EC-AC59-A4A79AE4E7B1}"/>
              </a:ext>
            </a:extLst>
          </p:cNvPr>
          <p:cNvSpPr/>
          <p:nvPr/>
        </p:nvSpPr>
        <p:spPr bwMode="auto">
          <a:xfrm>
            <a:off x="1363354" y="4260002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C30E14-890A-49FA-BB4A-B0A6DF3B207D}"/>
              </a:ext>
            </a:extLst>
          </p:cNvPr>
          <p:cNvSpPr/>
          <p:nvPr/>
        </p:nvSpPr>
        <p:spPr bwMode="auto">
          <a:xfrm>
            <a:off x="1505741" y="426000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69D59BC-C4C7-4363-B2F5-72A35320E95D}"/>
              </a:ext>
            </a:extLst>
          </p:cNvPr>
          <p:cNvSpPr/>
          <p:nvPr/>
        </p:nvSpPr>
        <p:spPr bwMode="auto">
          <a:xfrm>
            <a:off x="1644044" y="426000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D4B2D1E-E6D5-4324-9213-A9D291693F36}"/>
              </a:ext>
            </a:extLst>
          </p:cNvPr>
          <p:cNvSpPr/>
          <p:nvPr/>
        </p:nvSpPr>
        <p:spPr bwMode="auto">
          <a:xfrm>
            <a:off x="1786431" y="426000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65CD6B-4031-404A-A46E-DAF359983381}"/>
              </a:ext>
            </a:extLst>
          </p:cNvPr>
          <p:cNvSpPr/>
          <p:nvPr/>
        </p:nvSpPr>
        <p:spPr bwMode="auto">
          <a:xfrm>
            <a:off x="1929906" y="426000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4778B07-81C1-4CB7-A30E-A1F60C08B5C6}"/>
              </a:ext>
            </a:extLst>
          </p:cNvPr>
          <p:cNvSpPr/>
          <p:nvPr/>
        </p:nvSpPr>
        <p:spPr bwMode="auto">
          <a:xfrm>
            <a:off x="2072293" y="426000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A08AC11-3A5A-4BCD-8B51-6DB803A31CC0}"/>
              </a:ext>
            </a:extLst>
          </p:cNvPr>
          <p:cNvSpPr/>
          <p:nvPr/>
        </p:nvSpPr>
        <p:spPr bwMode="auto">
          <a:xfrm>
            <a:off x="2210596" y="4260002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DB322E-239B-4C84-B169-E39567D48EEF}"/>
              </a:ext>
            </a:extLst>
          </p:cNvPr>
          <p:cNvSpPr/>
          <p:nvPr/>
        </p:nvSpPr>
        <p:spPr bwMode="auto">
          <a:xfrm>
            <a:off x="2352983" y="4260002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FEFAD15-1417-4A26-83E6-C00FCD987541}"/>
              </a:ext>
            </a:extLst>
          </p:cNvPr>
          <p:cNvSpPr/>
          <p:nvPr/>
        </p:nvSpPr>
        <p:spPr bwMode="auto">
          <a:xfrm>
            <a:off x="2492453" y="4260002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58D50D-8430-49F5-98F9-67E8227ED996}"/>
              </a:ext>
            </a:extLst>
          </p:cNvPr>
          <p:cNvSpPr/>
          <p:nvPr/>
        </p:nvSpPr>
        <p:spPr bwMode="auto">
          <a:xfrm>
            <a:off x="2634840" y="4260002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71D11ED-9493-41D3-B478-5D2DAA732877}"/>
              </a:ext>
            </a:extLst>
          </p:cNvPr>
          <p:cNvSpPr/>
          <p:nvPr/>
        </p:nvSpPr>
        <p:spPr bwMode="auto">
          <a:xfrm>
            <a:off x="2773143" y="4260002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7C0434-E863-4B59-9FAB-51F47F564453}"/>
              </a:ext>
            </a:extLst>
          </p:cNvPr>
          <p:cNvSpPr/>
          <p:nvPr/>
        </p:nvSpPr>
        <p:spPr bwMode="auto">
          <a:xfrm>
            <a:off x="795752" y="442264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097341-97BA-42D6-AD83-D42F1F94D905}"/>
              </a:ext>
            </a:extLst>
          </p:cNvPr>
          <p:cNvSpPr/>
          <p:nvPr/>
        </p:nvSpPr>
        <p:spPr bwMode="auto">
          <a:xfrm>
            <a:off x="938139" y="442264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AD19D5B-33F9-4D27-A505-657DFAF7A268}"/>
              </a:ext>
            </a:extLst>
          </p:cNvPr>
          <p:cNvSpPr/>
          <p:nvPr/>
        </p:nvSpPr>
        <p:spPr bwMode="auto">
          <a:xfrm>
            <a:off x="1076442" y="442264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A70A8ED-5AF8-44D0-91B6-037B6837D14A}"/>
              </a:ext>
            </a:extLst>
          </p:cNvPr>
          <p:cNvSpPr/>
          <p:nvPr/>
        </p:nvSpPr>
        <p:spPr bwMode="auto">
          <a:xfrm>
            <a:off x="1218829" y="4422647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2FFE4F-8D33-43CE-A44E-A58C831F1558}"/>
              </a:ext>
            </a:extLst>
          </p:cNvPr>
          <p:cNvSpPr/>
          <p:nvPr/>
        </p:nvSpPr>
        <p:spPr bwMode="auto">
          <a:xfrm>
            <a:off x="1363354" y="4422647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7A6EC92-87D6-42F4-9702-10AEEA23E048}"/>
              </a:ext>
            </a:extLst>
          </p:cNvPr>
          <p:cNvSpPr/>
          <p:nvPr/>
        </p:nvSpPr>
        <p:spPr bwMode="auto">
          <a:xfrm>
            <a:off x="1505741" y="442264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9D1A44E-4A93-411A-8DE5-7325C1BB29F3}"/>
              </a:ext>
            </a:extLst>
          </p:cNvPr>
          <p:cNvSpPr/>
          <p:nvPr/>
        </p:nvSpPr>
        <p:spPr bwMode="auto">
          <a:xfrm>
            <a:off x="1644044" y="442264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0CCD411-D400-4B50-BDAE-17479C749917}"/>
              </a:ext>
            </a:extLst>
          </p:cNvPr>
          <p:cNvSpPr/>
          <p:nvPr/>
        </p:nvSpPr>
        <p:spPr bwMode="auto">
          <a:xfrm>
            <a:off x="1786431" y="442264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A7F0DCF-18A2-417F-B6E2-0038EF74B538}"/>
              </a:ext>
            </a:extLst>
          </p:cNvPr>
          <p:cNvSpPr/>
          <p:nvPr/>
        </p:nvSpPr>
        <p:spPr bwMode="auto">
          <a:xfrm>
            <a:off x="1929906" y="4422647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8CC681C-A022-417B-852D-AC5C17EBE3C0}"/>
              </a:ext>
            </a:extLst>
          </p:cNvPr>
          <p:cNvSpPr/>
          <p:nvPr/>
        </p:nvSpPr>
        <p:spPr bwMode="auto">
          <a:xfrm>
            <a:off x="2072293" y="4422647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A8B0396-212C-4C7C-ADC2-9FD4A7E35FF4}"/>
              </a:ext>
            </a:extLst>
          </p:cNvPr>
          <p:cNvSpPr/>
          <p:nvPr/>
        </p:nvSpPr>
        <p:spPr bwMode="auto">
          <a:xfrm>
            <a:off x="2210596" y="4422647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9C8B448-6262-464F-9FB4-0D78B97ED0DA}"/>
              </a:ext>
            </a:extLst>
          </p:cNvPr>
          <p:cNvSpPr/>
          <p:nvPr/>
        </p:nvSpPr>
        <p:spPr bwMode="auto">
          <a:xfrm>
            <a:off x="2352983" y="4422647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AEBEB17-6409-4622-90B5-ACBECF13C5E1}"/>
              </a:ext>
            </a:extLst>
          </p:cNvPr>
          <p:cNvSpPr/>
          <p:nvPr/>
        </p:nvSpPr>
        <p:spPr bwMode="auto">
          <a:xfrm>
            <a:off x="2492453" y="4422647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63B3C7-5657-4A48-9EE8-52E2700F31CC}"/>
              </a:ext>
            </a:extLst>
          </p:cNvPr>
          <p:cNvSpPr/>
          <p:nvPr/>
        </p:nvSpPr>
        <p:spPr bwMode="auto">
          <a:xfrm>
            <a:off x="2634840" y="4422647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A4CF44C-0724-4465-B12F-EC5F1B45EADA}"/>
              </a:ext>
            </a:extLst>
          </p:cNvPr>
          <p:cNvSpPr/>
          <p:nvPr/>
        </p:nvSpPr>
        <p:spPr bwMode="auto">
          <a:xfrm>
            <a:off x="2773143" y="4422647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CEE06CE-CA06-41C4-8B98-EFE3B71247D9}"/>
              </a:ext>
            </a:extLst>
          </p:cNvPr>
          <p:cNvSpPr/>
          <p:nvPr/>
        </p:nvSpPr>
        <p:spPr bwMode="auto">
          <a:xfrm>
            <a:off x="795752" y="4585292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9FB21E-B588-4F77-B7D2-98A588CEA1AB}"/>
              </a:ext>
            </a:extLst>
          </p:cNvPr>
          <p:cNvSpPr/>
          <p:nvPr/>
        </p:nvSpPr>
        <p:spPr bwMode="auto">
          <a:xfrm>
            <a:off x="938139" y="4585292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490021-08D0-4851-9026-0075EF8F7897}"/>
              </a:ext>
            </a:extLst>
          </p:cNvPr>
          <p:cNvSpPr/>
          <p:nvPr/>
        </p:nvSpPr>
        <p:spPr bwMode="auto">
          <a:xfrm>
            <a:off x="1076442" y="4585292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D114971-30A1-4BA2-87A9-61CE368F77AB}"/>
              </a:ext>
            </a:extLst>
          </p:cNvPr>
          <p:cNvSpPr/>
          <p:nvPr/>
        </p:nvSpPr>
        <p:spPr bwMode="auto">
          <a:xfrm>
            <a:off x="1218829" y="4585292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3DBBE61-475D-4C3E-AD6D-FAC7373EC9B9}"/>
              </a:ext>
            </a:extLst>
          </p:cNvPr>
          <p:cNvSpPr/>
          <p:nvPr/>
        </p:nvSpPr>
        <p:spPr bwMode="auto">
          <a:xfrm>
            <a:off x="1363354" y="4585292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4804BE-3CBA-4DA2-A846-9C8F4FF17248}"/>
              </a:ext>
            </a:extLst>
          </p:cNvPr>
          <p:cNvSpPr/>
          <p:nvPr/>
        </p:nvSpPr>
        <p:spPr bwMode="auto">
          <a:xfrm>
            <a:off x="1505741" y="458529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6A1A903-1DF9-4882-8E33-4616A67A1871}"/>
              </a:ext>
            </a:extLst>
          </p:cNvPr>
          <p:cNvSpPr/>
          <p:nvPr/>
        </p:nvSpPr>
        <p:spPr bwMode="auto">
          <a:xfrm>
            <a:off x="1644044" y="458529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2654D83-F00C-4F3F-91DF-BCCE5FC96718}"/>
              </a:ext>
            </a:extLst>
          </p:cNvPr>
          <p:cNvSpPr/>
          <p:nvPr/>
        </p:nvSpPr>
        <p:spPr bwMode="auto">
          <a:xfrm>
            <a:off x="1786431" y="458529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9652C27-FDE2-4CAD-82C5-0C10482C8155}"/>
              </a:ext>
            </a:extLst>
          </p:cNvPr>
          <p:cNvSpPr/>
          <p:nvPr/>
        </p:nvSpPr>
        <p:spPr bwMode="auto">
          <a:xfrm>
            <a:off x="1929906" y="458529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5145A27-3789-4811-9A0F-89F337900045}"/>
              </a:ext>
            </a:extLst>
          </p:cNvPr>
          <p:cNvSpPr/>
          <p:nvPr/>
        </p:nvSpPr>
        <p:spPr bwMode="auto">
          <a:xfrm>
            <a:off x="2072293" y="458529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99F399C-122C-4642-AF86-9F3F888EF745}"/>
              </a:ext>
            </a:extLst>
          </p:cNvPr>
          <p:cNvSpPr/>
          <p:nvPr/>
        </p:nvSpPr>
        <p:spPr bwMode="auto">
          <a:xfrm>
            <a:off x="2210596" y="4585292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B3DAA81-DFAE-4A10-A8F7-F34D0F35DA7D}"/>
              </a:ext>
            </a:extLst>
          </p:cNvPr>
          <p:cNvSpPr/>
          <p:nvPr/>
        </p:nvSpPr>
        <p:spPr bwMode="auto">
          <a:xfrm>
            <a:off x="2352983" y="4585292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E031EB8-F781-42A4-83A9-E1668CD05424}"/>
              </a:ext>
            </a:extLst>
          </p:cNvPr>
          <p:cNvSpPr/>
          <p:nvPr/>
        </p:nvSpPr>
        <p:spPr bwMode="auto">
          <a:xfrm>
            <a:off x="2492453" y="4585292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A306980-248F-409D-8AB0-172EB4297939}"/>
              </a:ext>
            </a:extLst>
          </p:cNvPr>
          <p:cNvSpPr/>
          <p:nvPr/>
        </p:nvSpPr>
        <p:spPr bwMode="auto">
          <a:xfrm>
            <a:off x="2634840" y="4585292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0643DB-8536-455B-81AB-B75ED4DCC20B}"/>
              </a:ext>
            </a:extLst>
          </p:cNvPr>
          <p:cNvSpPr/>
          <p:nvPr/>
        </p:nvSpPr>
        <p:spPr bwMode="auto">
          <a:xfrm>
            <a:off x="2773143" y="4585292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2ACF3-6F25-44D6-AAAA-A7C82D403B7F}"/>
              </a:ext>
            </a:extLst>
          </p:cNvPr>
          <p:cNvSpPr/>
          <p:nvPr/>
        </p:nvSpPr>
        <p:spPr bwMode="auto">
          <a:xfrm>
            <a:off x="777470" y="375148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874141BB-3632-41FF-8EB1-F2F1624F91D0}"/>
              </a:ext>
            </a:extLst>
          </p:cNvPr>
          <p:cNvSpPr/>
          <p:nvPr/>
        </p:nvSpPr>
        <p:spPr bwMode="auto">
          <a:xfrm>
            <a:off x="1487717" y="375148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2D8F722-FC89-4950-B436-3722952061CE}"/>
              </a:ext>
            </a:extLst>
          </p:cNvPr>
          <p:cNvSpPr/>
          <p:nvPr/>
        </p:nvSpPr>
        <p:spPr bwMode="auto">
          <a:xfrm>
            <a:off x="2191549" y="375148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A5D2C68C-7297-4A4D-A25C-D811E03E80E8}"/>
              </a:ext>
            </a:extLst>
          </p:cNvPr>
          <p:cNvSpPr/>
          <p:nvPr/>
        </p:nvSpPr>
        <p:spPr bwMode="auto">
          <a:xfrm>
            <a:off x="777470" y="3917928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E1D85FA-A7B1-4DC5-B194-0AE73B3BC462}"/>
              </a:ext>
            </a:extLst>
          </p:cNvPr>
          <p:cNvSpPr/>
          <p:nvPr/>
        </p:nvSpPr>
        <p:spPr bwMode="auto">
          <a:xfrm>
            <a:off x="1487717" y="3917928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76F1B7B-8C86-4E39-BB22-C4275B1EFDE5}"/>
              </a:ext>
            </a:extLst>
          </p:cNvPr>
          <p:cNvSpPr/>
          <p:nvPr/>
        </p:nvSpPr>
        <p:spPr bwMode="auto">
          <a:xfrm>
            <a:off x="2191549" y="3917928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FB39EACE-DF41-41EE-BF42-D7AC6986BDB5}"/>
              </a:ext>
            </a:extLst>
          </p:cNvPr>
          <p:cNvSpPr/>
          <p:nvPr/>
        </p:nvSpPr>
        <p:spPr bwMode="auto">
          <a:xfrm>
            <a:off x="777470" y="4078299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BCB6815-43FA-4AA3-9AF4-C9C03B368FBA}"/>
              </a:ext>
            </a:extLst>
          </p:cNvPr>
          <p:cNvSpPr/>
          <p:nvPr/>
        </p:nvSpPr>
        <p:spPr bwMode="auto">
          <a:xfrm>
            <a:off x="1487717" y="4078299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6FFA661-905D-42B4-B60F-41666943D6F2}"/>
              </a:ext>
            </a:extLst>
          </p:cNvPr>
          <p:cNvSpPr/>
          <p:nvPr/>
        </p:nvSpPr>
        <p:spPr bwMode="auto">
          <a:xfrm>
            <a:off x="2191549" y="4078299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90B7570-8B49-431A-AEF6-57F737CB736F}"/>
              </a:ext>
            </a:extLst>
          </p:cNvPr>
          <p:cNvSpPr/>
          <p:nvPr/>
        </p:nvSpPr>
        <p:spPr bwMode="auto">
          <a:xfrm>
            <a:off x="777470" y="423867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7F930C-EBA1-4DC7-80C0-8FC5881A61F2}"/>
              </a:ext>
            </a:extLst>
          </p:cNvPr>
          <p:cNvSpPr/>
          <p:nvPr/>
        </p:nvSpPr>
        <p:spPr bwMode="auto">
          <a:xfrm>
            <a:off x="1487717" y="423867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F768699-6EDB-4F77-A23C-86F183ECEACF}"/>
              </a:ext>
            </a:extLst>
          </p:cNvPr>
          <p:cNvSpPr/>
          <p:nvPr/>
        </p:nvSpPr>
        <p:spPr bwMode="auto">
          <a:xfrm>
            <a:off x="2191549" y="423867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A30DE3E7-E2BC-49D2-AB93-29B9F135C92E}"/>
              </a:ext>
            </a:extLst>
          </p:cNvPr>
          <p:cNvSpPr/>
          <p:nvPr/>
        </p:nvSpPr>
        <p:spPr bwMode="auto">
          <a:xfrm>
            <a:off x="777470" y="440283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6CABAA-D495-4B28-A15F-2FF1608A4966}"/>
              </a:ext>
            </a:extLst>
          </p:cNvPr>
          <p:cNvSpPr/>
          <p:nvPr/>
        </p:nvSpPr>
        <p:spPr bwMode="auto">
          <a:xfrm>
            <a:off x="1487717" y="440283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1CD28AAA-6155-4237-B47A-BB7E2237BF89}"/>
              </a:ext>
            </a:extLst>
          </p:cNvPr>
          <p:cNvSpPr/>
          <p:nvPr/>
        </p:nvSpPr>
        <p:spPr bwMode="auto">
          <a:xfrm>
            <a:off x="2191549" y="440283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4DC9158-A0A7-4F7D-BE14-07CFEEE4DAE9}"/>
              </a:ext>
            </a:extLst>
          </p:cNvPr>
          <p:cNvSpPr/>
          <p:nvPr/>
        </p:nvSpPr>
        <p:spPr bwMode="auto">
          <a:xfrm>
            <a:off x="777470" y="456699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193125D-901F-44A2-BE96-E4A0BC3FF64E}"/>
              </a:ext>
            </a:extLst>
          </p:cNvPr>
          <p:cNvSpPr/>
          <p:nvPr/>
        </p:nvSpPr>
        <p:spPr bwMode="auto">
          <a:xfrm>
            <a:off x="1487717" y="456699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05F8552-987B-456B-BCC3-4BA8CF0FD18B}"/>
              </a:ext>
            </a:extLst>
          </p:cNvPr>
          <p:cNvSpPr/>
          <p:nvPr/>
        </p:nvSpPr>
        <p:spPr bwMode="auto">
          <a:xfrm>
            <a:off x="2191549" y="456699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CA61007-0FA2-43C4-8B7B-6AAA025865E4}"/>
              </a:ext>
            </a:extLst>
          </p:cNvPr>
          <p:cNvSpPr/>
          <p:nvPr/>
        </p:nvSpPr>
        <p:spPr bwMode="auto">
          <a:xfrm>
            <a:off x="1210852" y="1874404"/>
            <a:ext cx="347085" cy="740261"/>
          </a:xfrm>
          <a:prstGeom prst="downArrow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A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238" name="화살표: 아래쪽 237">
            <a:extLst>
              <a:ext uri="{FF2B5EF4-FFF2-40B4-BE49-F238E27FC236}">
                <a16:creationId xmlns:a16="http://schemas.microsoft.com/office/drawing/2014/main" id="{E7D8C849-C3AC-4DAD-B8BC-23C04AF48D25}"/>
              </a:ext>
            </a:extLst>
          </p:cNvPr>
          <p:cNvSpPr/>
          <p:nvPr/>
        </p:nvSpPr>
        <p:spPr bwMode="auto">
          <a:xfrm>
            <a:off x="1656534" y="1874404"/>
            <a:ext cx="347085" cy="740261"/>
          </a:xfrm>
          <a:prstGeom prst="downArrow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B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" name="대각선 줄무늬 10">
            <a:extLst>
              <a:ext uri="{FF2B5EF4-FFF2-40B4-BE49-F238E27FC236}">
                <a16:creationId xmlns:a16="http://schemas.microsoft.com/office/drawing/2014/main" id="{A2A1E494-8B92-4FF2-9B1F-2BA5E5EC22E9}"/>
              </a:ext>
            </a:extLst>
          </p:cNvPr>
          <p:cNvSpPr/>
          <p:nvPr/>
        </p:nvSpPr>
        <p:spPr bwMode="auto">
          <a:xfrm rot="13500000">
            <a:off x="1400592" y="2273683"/>
            <a:ext cx="880408" cy="880408"/>
          </a:xfrm>
          <a:prstGeom prst="diagStripe">
            <a:avLst>
              <a:gd name="adj" fmla="val 2351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9" name="화살표: 아래쪽 238">
            <a:extLst>
              <a:ext uri="{FF2B5EF4-FFF2-40B4-BE49-F238E27FC236}">
                <a16:creationId xmlns:a16="http://schemas.microsoft.com/office/drawing/2014/main" id="{EDE2E86C-9231-49C5-B83E-F94B81CF8EB0}"/>
              </a:ext>
            </a:extLst>
          </p:cNvPr>
          <p:cNvSpPr/>
          <p:nvPr/>
        </p:nvSpPr>
        <p:spPr bwMode="auto">
          <a:xfrm>
            <a:off x="2126036" y="1874404"/>
            <a:ext cx="347085" cy="740261"/>
          </a:xfrm>
          <a:prstGeom prst="downArrow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C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063BB6-BB8E-4742-B49F-A9B0AE427BAF}"/>
              </a:ext>
            </a:extLst>
          </p:cNvPr>
          <p:cNvSpPr/>
          <p:nvPr/>
        </p:nvSpPr>
        <p:spPr bwMode="auto">
          <a:xfrm>
            <a:off x="684796" y="3090711"/>
            <a:ext cx="2271196" cy="317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Zoned Block Device</a:t>
            </a:r>
            <a:endParaRPr kumimoji="1" lang="ko-KR" altLang="en-US" sz="10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7335AA-E24C-4AA8-A8FF-CA1978FD29FF}"/>
              </a:ext>
            </a:extLst>
          </p:cNvPr>
          <p:cNvSpPr/>
          <p:nvPr/>
        </p:nvSpPr>
        <p:spPr bwMode="auto">
          <a:xfrm>
            <a:off x="684796" y="3090711"/>
            <a:ext cx="2271196" cy="1650954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 Space</a:t>
            </a: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placement by Zones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996D3-E077-4FD6-97E3-9D8CD5B619A5}"/>
              </a:ext>
            </a:extLst>
          </p:cNvPr>
          <p:cNvSpPr txBox="1"/>
          <p:nvPr/>
        </p:nvSpPr>
        <p:spPr>
          <a:xfrm>
            <a:off x="1430220" y="2688882"/>
            <a:ext cx="935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system</a:t>
            </a:r>
            <a:endParaRPr lang="ko-KR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BE893A1-0F4A-4077-AE68-A3912D3EC267}"/>
              </a:ext>
            </a:extLst>
          </p:cNvPr>
          <p:cNvSpPr/>
          <p:nvPr/>
        </p:nvSpPr>
        <p:spPr bwMode="auto">
          <a:xfrm>
            <a:off x="780300" y="3598614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</a:t>
            </a: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4BD71-B5C2-4819-B549-0EBAFB329641}"/>
              </a:ext>
            </a:extLst>
          </p:cNvPr>
          <p:cNvSpPr txBox="1"/>
          <p:nvPr/>
        </p:nvSpPr>
        <p:spPr>
          <a:xfrm>
            <a:off x="762621" y="1404074"/>
            <a:ext cx="2271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 SSD</a:t>
            </a:r>
            <a:endParaRPr lang="ko-KR" altLang="en-US" sz="1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5B12FE4-69B0-445A-A27F-5DB8088DA972}"/>
              </a:ext>
            </a:extLst>
          </p:cNvPr>
          <p:cNvSpPr txBox="1"/>
          <p:nvPr/>
        </p:nvSpPr>
        <p:spPr>
          <a:xfrm>
            <a:off x="2150366" y="2896094"/>
            <a:ext cx="7317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Read/Write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191A0440-B27E-44C7-B044-A2BDBC3D02C6}"/>
              </a:ext>
            </a:extLst>
          </p:cNvPr>
          <p:cNvSpPr txBox="1"/>
          <p:nvPr/>
        </p:nvSpPr>
        <p:spPr>
          <a:xfrm>
            <a:off x="3419872" y="1154102"/>
            <a:ext cx="5993197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105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Performance </a:t>
            </a:r>
            <a:r>
              <a:rPr lang="ko-KR" altLang="en-US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↑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(GC 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↓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reducing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WAF 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incresing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05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Capacity utilization </a:t>
            </a:r>
            <a:r>
              <a:rPr lang="ko-KR" altLang="en-US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↑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(over-provisioning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 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↓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Cost </a:t>
            </a:r>
            <a:r>
              <a:rPr lang="ko-KR" altLang="en-US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↓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(just map first LBA to each zone 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to physical mapping tables</a:t>
            </a:r>
            <a:r>
              <a:rPr lang="ko-KR" altLang="en-US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↓    </a:t>
            </a:r>
            <a:endParaRPr lang="en-US" altLang="ko-KR" sz="12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 DRAM in the device)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612C42-DD1E-4F74-AEC2-04AEA901D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11" b="98852" l="1671" r="99443">
                        <a14:foregroundMark x1="67224" y1="16557" x2="67224" y2="16557"/>
                        <a14:foregroundMark x1="64717" y1="4590" x2="64717" y2="27377"/>
                        <a14:foregroundMark x1="70752" y1="12787" x2="58589" y2="25082"/>
                        <a14:foregroundMark x1="58589" y1="25082" x2="67317" y2="15574"/>
                        <a14:foregroundMark x1="67317" y1="15574" x2="59331" y2="18197"/>
                        <a14:foregroundMark x1="59331" y1="18197" x2="48097" y2="30328"/>
                        <a14:foregroundMark x1="48097" y1="30328" x2="79109" y2="9836"/>
                        <a14:foregroundMark x1="79109" y1="9836" x2="33333" y2="45082"/>
                        <a14:foregroundMark x1="33333" y1="45082" x2="63603" y2="23934"/>
                        <a14:foregroundMark x1="72145" y1="27213" x2="22841" y2="57705"/>
                        <a14:foregroundMark x1="22841" y1="57705" x2="67317" y2="40328"/>
                        <a14:foregroundMark x1="67317" y1="40328" x2="42340" y2="78852"/>
                        <a14:foregroundMark x1="42340" y1="78852" x2="57660" y2="70984"/>
                        <a14:foregroundMark x1="57660" y1="70984" x2="53668" y2="85410"/>
                        <a14:foregroundMark x1="53668" y1="85410" x2="35747" y2="94262"/>
                        <a14:foregroundMark x1="35747" y1="94262" x2="46890" y2="86557"/>
                        <a14:foregroundMark x1="46890" y1="86557" x2="81616" y2="96721"/>
                        <a14:foregroundMark x1="81616" y1="96721" x2="83101" y2="82459"/>
                        <a14:foregroundMark x1="83101" y1="82459" x2="73259" y2="78197"/>
                        <a14:foregroundMark x1="73259" y1="78197" x2="72888" y2="91475"/>
                        <a14:foregroundMark x1="72888" y1="91475" x2="88487" y2="91148"/>
                        <a14:foregroundMark x1="88487" y1="91148" x2="85980" y2="70000"/>
                        <a14:foregroundMark x1="85980" y1="70000" x2="69359" y2="52459"/>
                        <a14:foregroundMark x1="69359" y1="52459" x2="56825" y2="49180"/>
                        <a14:foregroundMark x1="56825" y1="49180" x2="51718" y2="56885"/>
                        <a14:foregroundMark x1="51718" y1="56885" x2="50789" y2="68689"/>
                        <a14:foregroundMark x1="50789" y1="68689" x2="61374" y2="65902"/>
                        <a14:foregroundMark x1="61374" y1="65902" x2="58124" y2="48689"/>
                        <a14:foregroundMark x1="58124" y1="48689" x2="50789" y2="45410"/>
                        <a14:foregroundMark x1="50789" y1="45410" x2="42433" y2="51803"/>
                        <a14:foregroundMark x1="42433" y1="51803" x2="39461" y2="67049"/>
                        <a14:foregroundMark x1="39461" y1="67049" x2="54503" y2="65410"/>
                        <a14:foregroundMark x1="54503" y1="65410" x2="57567" y2="50492"/>
                        <a14:foregroundMark x1="57567" y1="50492" x2="51346" y2="45410"/>
                        <a14:foregroundMark x1="51346" y1="45410" x2="39647" y2="52295"/>
                        <a14:foregroundMark x1="39647" y1="52295" x2="47632" y2="42295"/>
                        <a14:foregroundMark x1="47632" y1="42295" x2="44754" y2="26885"/>
                        <a14:foregroundMark x1="44754" y1="26885" x2="35190" y2="16885"/>
                        <a14:foregroundMark x1="35190" y1="16885" x2="26927" y2="20492"/>
                        <a14:foregroundMark x1="26927" y1="20492" x2="21727" y2="37213"/>
                        <a14:foregroundMark x1="21727" y1="37213" x2="23120" y2="57213"/>
                        <a14:foregroundMark x1="23120" y1="57213" x2="39461" y2="59016"/>
                        <a14:foregroundMark x1="39461" y1="59016" x2="49675" y2="46885"/>
                        <a14:foregroundMark x1="49675" y1="46885" x2="50789" y2="34426"/>
                        <a14:foregroundMark x1="50789" y1="34426" x2="46332" y2="22951"/>
                        <a14:foregroundMark x1="46332" y1="22951" x2="33612" y2="29508"/>
                        <a14:foregroundMark x1="33612" y1="29508" x2="25998" y2="50820"/>
                        <a14:foregroundMark x1="25998" y1="50820" x2="25348" y2="64426"/>
                        <a14:foregroundMark x1="25348" y1="64426" x2="37233" y2="60164"/>
                        <a14:foregroundMark x1="37233" y1="60164" x2="40761" y2="45902"/>
                        <a14:foregroundMark x1="40761" y1="45902" x2="33240" y2="29672"/>
                        <a14:foregroundMark x1="33240" y1="29672" x2="22191" y2="24590"/>
                        <a14:foregroundMark x1="22191" y1="24590" x2="10399" y2="49180"/>
                        <a14:foregroundMark x1="10399" y1="49180" x2="9192" y2="77213"/>
                        <a14:foregroundMark x1="9192" y1="77213" x2="17827" y2="57049"/>
                        <a14:foregroundMark x1="17827" y1="57049" x2="12163" y2="31475"/>
                        <a14:foregroundMark x1="12163" y1="31475" x2="5478" y2="45902"/>
                        <a14:foregroundMark x1="5478" y1="45902" x2="6685" y2="78033"/>
                        <a14:foregroundMark x1="6685" y1="78033" x2="29805" y2="81148"/>
                        <a14:foregroundMark x1="29805" y1="81148" x2="37512" y2="78361"/>
                        <a14:foregroundMark x1="37512" y1="78361" x2="37512" y2="78361"/>
                        <a14:foregroundMark x1="12906" y1="78361" x2="12906" y2="91639"/>
                        <a14:foregroundMark x1="12906" y1="91639" x2="37326" y2="85902"/>
                        <a14:foregroundMark x1="37326" y1="85902" x2="45868" y2="79180"/>
                        <a14:foregroundMark x1="45868" y1="79180" x2="27669" y2="79836"/>
                        <a14:foregroundMark x1="27669" y1="79836" x2="17734" y2="88689"/>
                        <a14:foregroundMark x1="17734" y1="88689" x2="32776" y2="79180"/>
                        <a14:foregroundMark x1="32776" y1="79180" x2="29991" y2="67541"/>
                        <a14:foregroundMark x1="29991" y1="67541" x2="13185" y2="78852"/>
                        <a14:foregroundMark x1="13185" y1="78852" x2="19684" y2="89180"/>
                        <a14:foregroundMark x1="19684" y1="89180" x2="31662" y2="88361"/>
                        <a14:foregroundMark x1="31662" y1="88361" x2="38440" y2="84262"/>
                        <a14:foregroundMark x1="38440" y1="84262" x2="20056" y2="79508"/>
                        <a14:foregroundMark x1="20056" y1="79508" x2="8357" y2="86393"/>
                        <a14:foregroundMark x1="8357" y1="86393" x2="7892" y2="99016"/>
                        <a14:foregroundMark x1="7892" y1="99016" x2="35655" y2="99180"/>
                        <a14:foregroundMark x1="35655" y1="99180" x2="83287" y2="86557"/>
                        <a14:foregroundMark x1="83287" y1="86557" x2="89508" y2="94918"/>
                        <a14:foregroundMark x1="89508" y1="94918" x2="98329" y2="96393"/>
                        <a14:foregroundMark x1="98329" y1="96393" x2="97122" y2="76066"/>
                        <a14:foregroundMark x1="97122" y1="76066" x2="87651" y2="76230"/>
                        <a14:foregroundMark x1="87651" y1="76230" x2="84030" y2="90000"/>
                        <a14:foregroundMark x1="84030" y1="90000" x2="92015" y2="89672"/>
                        <a14:foregroundMark x1="92015" y1="89672" x2="94615" y2="76230"/>
                        <a14:foregroundMark x1="94615" y1="76230" x2="94150" y2="74262"/>
                        <a14:foregroundMark x1="89508" y1="6393" x2="95729" y2="10656"/>
                        <a14:foregroundMark x1="95729" y1="10656" x2="94243" y2="22951"/>
                        <a14:foregroundMark x1="94243" y1="22951" x2="87651" y2="14262"/>
                        <a14:foregroundMark x1="87651" y1="14262" x2="94243" y2="6721"/>
                        <a14:foregroundMark x1="94243" y1="6721" x2="97957" y2="16557"/>
                        <a14:foregroundMark x1="97957" y1="16557" x2="99443" y2="18197"/>
                        <a14:foregroundMark x1="14299" y1="7869" x2="4828" y2="8033"/>
                        <a14:foregroundMark x1="4828" y1="8033" x2="4643" y2="91803"/>
                        <a14:foregroundMark x1="4643" y1="91803" x2="15320" y2="98033"/>
                        <a14:foregroundMark x1="15320" y1="98033" x2="22377" y2="97213"/>
                        <a14:foregroundMark x1="22377" y1="97213" x2="29712" y2="97869"/>
                        <a14:foregroundMark x1="29712" y1="97869" x2="39369" y2="97869"/>
                        <a14:foregroundMark x1="39369" y1="97869" x2="52461" y2="99180"/>
                        <a14:foregroundMark x1="52461" y1="99180" x2="80130" y2="98361"/>
                        <a14:foregroundMark x1="80130" y1="98361" x2="90808" y2="99344"/>
                        <a14:foregroundMark x1="90808" y1="99344" x2="94708" y2="99180"/>
                        <a14:foregroundMark x1="91736" y1="1311" x2="39090" y2="6066"/>
                        <a14:foregroundMark x1="39090" y1="6066" x2="52461" y2="2459"/>
                        <a14:foregroundMark x1="52461" y1="2459" x2="59424" y2="3607"/>
                        <a14:foregroundMark x1="57382" y1="6066" x2="50046" y2="1475"/>
                        <a14:foregroundMark x1="50046" y1="1475" x2="22377" y2="5082"/>
                        <a14:foregroundMark x1="22377" y1="5082" x2="29805" y2="9836"/>
                        <a14:foregroundMark x1="29805" y1="9836" x2="31941" y2="9508"/>
                        <a14:foregroundMark x1="31012" y1="8852" x2="45775" y2="9016"/>
                        <a14:foregroundMark x1="38626" y1="1803" x2="26091" y2="1803"/>
                        <a14:foregroundMark x1="23955" y1="1639" x2="1671" y2="1639"/>
                        <a14:foregroundMark x1="1671" y1="1639" x2="1671" y2="1639"/>
                        <a14:foregroundMark x1="50511" y1="54426" x2="45311" y2="631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8438" y="1602472"/>
            <a:ext cx="3331270" cy="188679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720BEF6-628B-4E60-98FC-BBD663C2F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164" y="3856969"/>
            <a:ext cx="2107043" cy="115236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423301-F6BD-47D8-B23C-87F92A68A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122" y="3856969"/>
            <a:ext cx="2471978" cy="1091146"/>
          </a:xfrm>
          <a:prstGeom prst="rect">
            <a:avLst/>
          </a:prstGeom>
        </p:spPr>
      </p:pic>
      <p:sp>
        <p:nvSpPr>
          <p:cNvPr id="400" name="TextBox 399">
            <a:extLst>
              <a:ext uri="{FF2B5EF4-FFF2-40B4-BE49-F238E27FC236}">
                <a16:creationId xmlns:a16="http://schemas.microsoft.com/office/drawing/2014/main" id="{F2B855B9-6071-41FE-89A5-91C8751C6C1E}"/>
              </a:ext>
            </a:extLst>
          </p:cNvPr>
          <p:cNvSpPr txBox="1"/>
          <p:nvPr/>
        </p:nvSpPr>
        <p:spPr>
          <a:xfrm>
            <a:off x="741427" y="4925861"/>
            <a:ext cx="281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Write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Read Latencies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Device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Device Lifetime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12B1805-43A8-4506-9C37-77CF2F29D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150" y="5458092"/>
            <a:ext cx="3472984" cy="98229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7AD628-A826-4570-80C4-B242703FE6D1}"/>
              </a:ext>
            </a:extLst>
          </p:cNvPr>
          <p:cNvSpPr/>
          <p:nvPr/>
        </p:nvSpPr>
        <p:spPr bwMode="auto">
          <a:xfrm>
            <a:off x="4515177" y="1656039"/>
            <a:ext cx="3164531" cy="176210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1" name="사각형: 둥근 모서리 400">
            <a:extLst>
              <a:ext uri="{FF2B5EF4-FFF2-40B4-BE49-F238E27FC236}">
                <a16:creationId xmlns:a16="http://schemas.microsoft.com/office/drawing/2014/main" id="{C5CC0BFA-5161-4086-B6FF-A69C1CE5D819}"/>
              </a:ext>
            </a:extLst>
          </p:cNvPr>
          <p:cNvSpPr/>
          <p:nvPr/>
        </p:nvSpPr>
        <p:spPr bwMode="auto">
          <a:xfrm>
            <a:off x="548158" y="1376577"/>
            <a:ext cx="2631236" cy="4639347"/>
          </a:xfrm>
          <a:prstGeom prst="roundRect">
            <a:avLst>
              <a:gd name="adj" fmla="val 3377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C7F06C5-981A-44B4-B1E8-10B1AAE77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7460" y="3334049"/>
            <a:ext cx="474545" cy="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3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8596" y="874812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ZNS issue</a:t>
            </a:r>
          </a:p>
          <a:p>
            <a:pPr lvl="1"/>
            <a:r>
              <a:rPr lang="en-US" altLang="ko-KR" sz="1400" kern="0"/>
              <a:t>Host and storage device collaborate on data placement, such that data is written sequentially.</a:t>
            </a:r>
          </a:p>
          <a:p>
            <a:pPr lvl="2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ZNS SSD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98F929-B357-408B-B253-890E160E3584}"/>
              </a:ext>
            </a:extLst>
          </p:cNvPr>
          <p:cNvSpPr/>
          <p:nvPr/>
        </p:nvSpPr>
        <p:spPr bwMode="auto">
          <a:xfrm>
            <a:off x="1045559" y="4212939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43774F-35EC-4674-8AD8-53F28792C9F9}"/>
              </a:ext>
            </a:extLst>
          </p:cNvPr>
          <p:cNvSpPr/>
          <p:nvPr/>
        </p:nvSpPr>
        <p:spPr bwMode="auto">
          <a:xfrm>
            <a:off x="1187946" y="4212939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BE48C4-944B-4084-86A6-4391C922C499}"/>
              </a:ext>
            </a:extLst>
          </p:cNvPr>
          <p:cNvSpPr/>
          <p:nvPr/>
        </p:nvSpPr>
        <p:spPr bwMode="auto">
          <a:xfrm>
            <a:off x="1326249" y="4212939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761FF7-FF13-4554-AB8F-9CC996EC9E9C}"/>
              </a:ext>
            </a:extLst>
          </p:cNvPr>
          <p:cNvSpPr/>
          <p:nvPr/>
        </p:nvSpPr>
        <p:spPr bwMode="auto">
          <a:xfrm>
            <a:off x="1468636" y="4212939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F71E13-9318-4226-A686-E88958F58490}"/>
              </a:ext>
            </a:extLst>
          </p:cNvPr>
          <p:cNvSpPr/>
          <p:nvPr/>
        </p:nvSpPr>
        <p:spPr bwMode="auto">
          <a:xfrm>
            <a:off x="1613161" y="4212939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B41748-8E5A-492F-AEF4-B3595453CFD1}"/>
              </a:ext>
            </a:extLst>
          </p:cNvPr>
          <p:cNvSpPr/>
          <p:nvPr/>
        </p:nvSpPr>
        <p:spPr bwMode="auto">
          <a:xfrm>
            <a:off x="1755548" y="4212939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4C5AA2-747A-4DE4-A9E0-AD54025F3AFF}"/>
              </a:ext>
            </a:extLst>
          </p:cNvPr>
          <p:cNvSpPr/>
          <p:nvPr/>
        </p:nvSpPr>
        <p:spPr bwMode="auto">
          <a:xfrm>
            <a:off x="1893851" y="4212939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07C1BE-9C24-477B-B37B-8742FE6E39A0}"/>
              </a:ext>
            </a:extLst>
          </p:cNvPr>
          <p:cNvSpPr/>
          <p:nvPr/>
        </p:nvSpPr>
        <p:spPr bwMode="auto">
          <a:xfrm>
            <a:off x="2036238" y="4212939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236FDD-88EE-478A-8D32-EC6A5DFA3C8E}"/>
              </a:ext>
            </a:extLst>
          </p:cNvPr>
          <p:cNvSpPr/>
          <p:nvPr/>
        </p:nvSpPr>
        <p:spPr bwMode="auto">
          <a:xfrm>
            <a:off x="2179713" y="4212939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49E5FD-A3B1-4D53-89E9-09D09C5297D8}"/>
              </a:ext>
            </a:extLst>
          </p:cNvPr>
          <p:cNvSpPr/>
          <p:nvPr/>
        </p:nvSpPr>
        <p:spPr bwMode="auto">
          <a:xfrm>
            <a:off x="2322100" y="4212939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050446-1D1C-47E0-9BEA-0E229E9CBADD}"/>
              </a:ext>
            </a:extLst>
          </p:cNvPr>
          <p:cNvSpPr/>
          <p:nvPr/>
        </p:nvSpPr>
        <p:spPr bwMode="auto">
          <a:xfrm>
            <a:off x="2460403" y="42129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765598-E3A3-4DED-92EE-5B0F2445743F}"/>
              </a:ext>
            </a:extLst>
          </p:cNvPr>
          <p:cNvSpPr/>
          <p:nvPr/>
        </p:nvSpPr>
        <p:spPr bwMode="auto">
          <a:xfrm>
            <a:off x="2602790" y="42129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1088D7-ACEC-4AF7-A35A-33411B82874B}"/>
              </a:ext>
            </a:extLst>
          </p:cNvPr>
          <p:cNvSpPr/>
          <p:nvPr/>
        </p:nvSpPr>
        <p:spPr bwMode="auto">
          <a:xfrm>
            <a:off x="2742260" y="42129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E15016-B579-4976-94DD-129A54997F42}"/>
              </a:ext>
            </a:extLst>
          </p:cNvPr>
          <p:cNvSpPr/>
          <p:nvPr/>
        </p:nvSpPr>
        <p:spPr bwMode="auto">
          <a:xfrm>
            <a:off x="2884647" y="42129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BC6C19-4C94-431A-9FE3-D3FD1A92EC69}"/>
              </a:ext>
            </a:extLst>
          </p:cNvPr>
          <p:cNvSpPr/>
          <p:nvPr/>
        </p:nvSpPr>
        <p:spPr bwMode="auto">
          <a:xfrm>
            <a:off x="3022950" y="42129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D13F5CE-75C1-45CC-A24F-69BE81885AD9}"/>
              </a:ext>
            </a:extLst>
          </p:cNvPr>
          <p:cNvSpPr/>
          <p:nvPr/>
        </p:nvSpPr>
        <p:spPr bwMode="auto">
          <a:xfrm>
            <a:off x="1045559" y="4375584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2FEA07-FB9C-4102-83B9-DE9E3515A6F6}"/>
              </a:ext>
            </a:extLst>
          </p:cNvPr>
          <p:cNvSpPr/>
          <p:nvPr/>
        </p:nvSpPr>
        <p:spPr bwMode="auto">
          <a:xfrm>
            <a:off x="1187946" y="4375584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0114A4-8E02-412E-97BD-5585386508EA}"/>
              </a:ext>
            </a:extLst>
          </p:cNvPr>
          <p:cNvSpPr/>
          <p:nvPr/>
        </p:nvSpPr>
        <p:spPr bwMode="auto">
          <a:xfrm>
            <a:off x="1326249" y="4375584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750A40-7F64-40F3-BF90-9070C5344487}"/>
              </a:ext>
            </a:extLst>
          </p:cNvPr>
          <p:cNvSpPr/>
          <p:nvPr/>
        </p:nvSpPr>
        <p:spPr bwMode="auto">
          <a:xfrm>
            <a:off x="1468636" y="4375584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ABFAF2-DDB5-482D-A7C2-98F926F14AA4}"/>
              </a:ext>
            </a:extLst>
          </p:cNvPr>
          <p:cNvSpPr/>
          <p:nvPr/>
        </p:nvSpPr>
        <p:spPr bwMode="auto">
          <a:xfrm>
            <a:off x="1613161" y="43755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1B5C21-1D10-4FA0-B1F8-5FB2052957BC}"/>
              </a:ext>
            </a:extLst>
          </p:cNvPr>
          <p:cNvSpPr/>
          <p:nvPr/>
        </p:nvSpPr>
        <p:spPr bwMode="auto">
          <a:xfrm>
            <a:off x="1755548" y="43755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BF51DD-3AAB-4577-8A65-D13FBF383936}"/>
              </a:ext>
            </a:extLst>
          </p:cNvPr>
          <p:cNvSpPr/>
          <p:nvPr/>
        </p:nvSpPr>
        <p:spPr bwMode="auto">
          <a:xfrm>
            <a:off x="1893851" y="43755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07A364-D84C-46F2-9BEF-6C9BBB9A7E4D}"/>
              </a:ext>
            </a:extLst>
          </p:cNvPr>
          <p:cNvSpPr/>
          <p:nvPr/>
        </p:nvSpPr>
        <p:spPr bwMode="auto">
          <a:xfrm>
            <a:off x="2036238" y="43755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397BCB-661F-49B3-977A-88195C18F5C2}"/>
              </a:ext>
            </a:extLst>
          </p:cNvPr>
          <p:cNvSpPr/>
          <p:nvPr/>
        </p:nvSpPr>
        <p:spPr bwMode="auto">
          <a:xfrm>
            <a:off x="2179713" y="43755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B08A92-73AE-4BE3-9E39-A1F262E2D59D}"/>
              </a:ext>
            </a:extLst>
          </p:cNvPr>
          <p:cNvSpPr/>
          <p:nvPr/>
        </p:nvSpPr>
        <p:spPr bwMode="auto">
          <a:xfrm>
            <a:off x="2322100" y="43755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2568E0-BBEC-49C5-8E89-4E55C64D25F7}"/>
              </a:ext>
            </a:extLst>
          </p:cNvPr>
          <p:cNvSpPr/>
          <p:nvPr/>
        </p:nvSpPr>
        <p:spPr bwMode="auto">
          <a:xfrm>
            <a:off x="2460403" y="43755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283844-63B3-41AA-B9C6-756D77CC240F}"/>
              </a:ext>
            </a:extLst>
          </p:cNvPr>
          <p:cNvSpPr/>
          <p:nvPr/>
        </p:nvSpPr>
        <p:spPr bwMode="auto">
          <a:xfrm>
            <a:off x="2602790" y="43755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9BDDBE-2CCB-4D77-A4C7-2D7210AE3E53}"/>
              </a:ext>
            </a:extLst>
          </p:cNvPr>
          <p:cNvSpPr/>
          <p:nvPr/>
        </p:nvSpPr>
        <p:spPr bwMode="auto">
          <a:xfrm>
            <a:off x="2742260" y="43755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C07F224-4496-4BEA-BED7-4168A9286E70}"/>
              </a:ext>
            </a:extLst>
          </p:cNvPr>
          <p:cNvSpPr/>
          <p:nvPr/>
        </p:nvSpPr>
        <p:spPr bwMode="auto">
          <a:xfrm>
            <a:off x="2884647" y="43755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ACE6496-FCB2-4722-8655-6D98710FFDF9}"/>
              </a:ext>
            </a:extLst>
          </p:cNvPr>
          <p:cNvSpPr/>
          <p:nvPr/>
        </p:nvSpPr>
        <p:spPr bwMode="auto">
          <a:xfrm>
            <a:off x="3022950" y="43755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76047C-576A-44E1-A6FE-7914A26C2C70}"/>
              </a:ext>
            </a:extLst>
          </p:cNvPr>
          <p:cNvSpPr/>
          <p:nvPr/>
        </p:nvSpPr>
        <p:spPr bwMode="auto">
          <a:xfrm>
            <a:off x="1045559" y="45347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CFA6897-F9CA-420E-8322-B9356367ADB1}"/>
              </a:ext>
            </a:extLst>
          </p:cNvPr>
          <p:cNvSpPr/>
          <p:nvPr/>
        </p:nvSpPr>
        <p:spPr bwMode="auto">
          <a:xfrm>
            <a:off x="1187946" y="45347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652D24-D250-4401-B9E7-1872CE225E0C}"/>
              </a:ext>
            </a:extLst>
          </p:cNvPr>
          <p:cNvSpPr/>
          <p:nvPr/>
        </p:nvSpPr>
        <p:spPr bwMode="auto">
          <a:xfrm>
            <a:off x="1326249" y="45347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8AE099B-891C-48EF-9B98-501E438D915E}"/>
              </a:ext>
            </a:extLst>
          </p:cNvPr>
          <p:cNvSpPr/>
          <p:nvPr/>
        </p:nvSpPr>
        <p:spPr bwMode="auto">
          <a:xfrm>
            <a:off x="1468636" y="45347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5026AC4-35D7-4AC5-B979-899392F24F15}"/>
              </a:ext>
            </a:extLst>
          </p:cNvPr>
          <p:cNvSpPr/>
          <p:nvPr/>
        </p:nvSpPr>
        <p:spPr bwMode="auto">
          <a:xfrm>
            <a:off x="1613161" y="45347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0D98287-E9C3-4990-B52C-C7D61F242B38}"/>
              </a:ext>
            </a:extLst>
          </p:cNvPr>
          <p:cNvSpPr/>
          <p:nvPr/>
        </p:nvSpPr>
        <p:spPr bwMode="auto">
          <a:xfrm>
            <a:off x="1755548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AF3D524-5E35-4D06-9062-A6E103FC89CA}"/>
              </a:ext>
            </a:extLst>
          </p:cNvPr>
          <p:cNvSpPr/>
          <p:nvPr/>
        </p:nvSpPr>
        <p:spPr bwMode="auto">
          <a:xfrm>
            <a:off x="1893851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2F4DB3E-577E-41C9-A8DD-11E4B093D636}"/>
              </a:ext>
            </a:extLst>
          </p:cNvPr>
          <p:cNvSpPr/>
          <p:nvPr/>
        </p:nvSpPr>
        <p:spPr bwMode="auto">
          <a:xfrm>
            <a:off x="2036238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3E4C64-67D1-4668-854B-A979C2306891}"/>
              </a:ext>
            </a:extLst>
          </p:cNvPr>
          <p:cNvSpPr/>
          <p:nvPr/>
        </p:nvSpPr>
        <p:spPr bwMode="auto">
          <a:xfrm>
            <a:off x="2179713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5C8BA4E-4BF2-4C60-B879-0D0B6B655CB0}"/>
              </a:ext>
            </a:extLst>
          </p:cNvPr>
          <p:cNvSpPr/>
          <p:nvPr/>
        </p:nvSpPr>
        <p:spPr bwMode="auto">
          <a:xfrm>
            <a:off x="2322100" y="45347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3B841FD-564B-4FC4-BE1F-3B4DA2F1D3C8}"/>
              </a:ext>
            </a:extLst>
          </p:cNvPr>
          <p:cNvSpPr/>
          <p:nvPr/>
        </p:nvSpPr>
        <p:spPr bwMode="auto">
          <a:xfrm>
            <a:off x="2460403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402C70-02C8-448F-A2AF-88E6278060D6}"/>
              </a:ext>
            </a:extLst>
          </p:cNvPr>
          <p:cNvSpPr/>
          <p:nvPr/>
        </p:nvSpPr>
        <p:spPr bwMode="auto">
          <a:xfrm>
            <a:off x="2602790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43066D5-824C-4DD0-AC51-E3B540C6AD2E}"/>
              </a:ext>
            </a:extLst>
          </p:cNvPr>
          <p:cNvSpPr/>
          <p:nvPr/>
        </p:nvSpPr>
        <p:spPr bwMode="auto">
          <a:xfrm>
            <a:off x="2742260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BC9027-A1D1-49B5-93D4-F6216E2AB933}"/>
              </a:ext>
            </a:extLst>
          </p:cNvPr>
          <p:cNvSpPr/>
          <p:nvPr/>
        </p:nvSpPr>
        <p:spPr bwMode="auto">
          <a:xfrm>
            <a:off x="2884647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5084E7-7628-4B6E-9FF5-1E28B6E7FDD9}"/>
              </a:ext>
            </a:extLst>
          </p:cNvPr>
          <p:cNvSpPr/>
          <p:nvPr/>
        </p:nvSpPr>
        <p:spPr bwMode="auto">
          <a:xfrm>
            <a:off x="3022950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DE77F41-FEB9-473D-AA6A-465FA91935C6}"/>
              </a:ext>
            </a:extLst>
          </p:cNvPr>
          <p:cNvSpPr/>
          <p:nvPr/>
        </p:nvSpPr>
        <p:spPr bwMode="auto">
          <a:xfrm>
            <a:off x="1045559" y="46974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DC24E6-39A4-4594-867D-D651D9784DF9}"/>
              </a:ext>
            </a:extLst>
          </p:cNvPr>
          <p:cNvSpPr/>
          <p:nvPr/>
        </p:nvSpPr>
        <p:spPr bwMode="auto">
          <a:xfrm>
            <a:off x="1187946" y="46974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E1662DB-3FBC-475E-98ED-6745E57082B3}"/>
              </a:ext>
            </a:extLst>
          </p:cNvPr>
          <p:cNvSpPr/>
          <p:nvPr/>
        </p:nvSpPr>
        <p:spPr bwMode="auto">
          <a:xfrm>
            <a:off x="1326249" y="4697443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095E1D3-1773-4C24-B174-71C6CBD8B5C7}"/>
              </a:ext>
            </a:extLst>
          </p:cNvPr>
          <p:cNvSpPr/>
          <p:nvPr/>
        </p:nvSpPr>
        <p:spPr bwMode="auto">
          <a:xfrm>
            <a:off x="1468636" y="4697443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3A819D-A10F-43EC-AC59-A4A79AE4E7B1}"/>
              </a:ext>
            </a:extLst>
          </p:cNvPr>
          <p:cNvSpPr/>
          <p:nvPr/>
        </p:nvSpPr>
        <p:spPr bwMode="auto">
          <a:xfrm>
            <a:off x="1613161" y="4697443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C30E14-890A-49FA-BB4A-B0A6DF3B207D}"/>
              </a:ext>
            </a:extLst>
          </p:cNvPr>
          <p:cNvSpPr/>
          <p:nvPr/>
        </p:nvSpPr>
        <p:spPr bwMode="auto">
          <a:xfrm>
            <a:off x="1755548" y="46974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69D59BC-C4C7-4363-B2F5-72A35320E95D}"/>
              </a:ext>
            </a:extLst>
          </p:cNvPr>
          <p:cNvSpPr/>
          <p:nvPr/>
        </p:nvSpPr>
        <p:spPr bwMode="auto">
          <a:xfrm>
            <a:off x="1893851" y="46974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D4B2D1E-E6D5-4324-9213-A9D291693F36}"/>
              </a:ext>
            </a:extLst>
          </p:cNvPr>
          <p:cNvSpPr/>
          <p:nvPr/>
        </p:nvSpPr>
        <p:spPr bwMode="auto">
          <a:xfrm>
            <a:off x="2036238" y="46974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65CD6B-4031-404A-A46E-DAF359983381}"/>
              </a:ext>
            </a:extLst>
          </p:cNvPr>
          <p:cNvSpPr/>
          <p:nvPr/>
        </p:nvSpPr>
        <p:spPr bwMode="auto">
          <a:xfrm>
            <a:off x="2179713" y="46974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4778B07-81C1-4CB7-A30E-A1F60C08B5C6}"/>
              </a:ext>
            </a:extLst>
          </p:cNvPr>
          <p:cNvSpPr/>
          <p:nvPr/>
        </p:nvSpPr>
        <p:spPr bwMode="auto">
          <a:xfrm>
            <a:off x="2322100" y="46974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A08AC11-3A5A-4BCD-8B51-6DB803A31CC0}"/>
              </a:ext>
            </a:extLst>
          </p:cNvPr>
          <p:cNvSpPr/>
          <p:nvPr/>
        </p:nvSpPr>
        <p:spPr bwMode="auto">
          <a:xfrm>
            <a:off x="2460403" y="4697443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DB322E-239B-4C84-B169-E39567D48EEF}"/>
              </a:ext>
            </a:extLst>
          </p:cNvPr>
          <p:cNvSpPr/>
          <p:nvPr/>
        </p:nvSpPr>
        <p:spPr bwMode="auto">
          <a:xfrm>
            <a:off x="2602790" y="4697443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FEFAD15-1417-4A26-83E6-C00FCD987541}"/>
              </a:ext>
            </a:extLst>
          </p:cNvPr>
          <p:cNvSpPr/>
          <p:nvPr/>
        </p:nvSpPr>
        <p:spPr bwMode="auto">
          <a:xfrm>
            <a:off x="2742260" y="4697443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58D50D-8430-49F5-98F9-67E8227ED996}"/>
              </a:ext>
            </a:extLst>
          </p:cNvPr>
          <p:cNvSpPr/>
          <p:nvPr/>
        </p:nvSpPr>
        <p:spPr bwMode="auto">
          <a:xfrm>
            <a:off x="2884647" y="4697443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71D11ED-9493-41D3-B478-5D2DAA732877}"/>
              </a:ext>
            </a:extLst>
          </p:cNvPr>
          <p:cNvSpPr/>
          <p:nvPr/>
        </p:nvSpPr>
        <p:spPr bwMode="auto">
          <a:xfrm>
            <a:off x="3022950" y="4697443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7C0434-E863-4B59-9FAB-51F47F564453}"/>
              </a:ext>
            </a:extLst>
          </p:cNvPr>
          <p:cNvSpPr/>
          <p:nvPr/>
        </p:nvSpPr>
        <p:spPr bwMode="auto">
          <a:xfrm>
            <a:off x="1045559" y="486008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097341-97BA-42D6-AD83-D42F1F94D905}"/>
              </a:ext>
            </a:extLst>
          </p:cNvPr>
          <p:cNvSpPr/>
          <p:nvPr/>
        </p:nvSpPr>
        <p:spPr bwMode="auto">
          <a:xfrm>
            <a:off x="1187946" y="486008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AD19D5B-33F9-4D27-A505-657DFAF7A268}"/>
              </a:ext>
            </a:extLst>
          </p:cNvPr>
          <p:cNvSpPr/>
          <p:nvPr/>
        </p:nvSpPr>
        <p:spPr bwMode="auto">
          <a:xfrm>
            <a:off x="1326249" y="486008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A70A8ED-5AF8-44D0-91B6-037B6837D14A}"/>
              </a:ext>
            </a:extLst>
          </p:cNvPr>
          <p:cNvSpPr/>
          <p:nvPr/>
        </p:nvSpPr>
        <p:spPr bwMode="auto">
          <a:xfrm>
            <a:off x="1468636" y="486008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2FFE4F-8D33-43CE-A44E-A58C831F1558}"/>
              </a:ext>
            </a:extLst>
          </p:cNvPr>
          <p:cNvSpPr/>
          <p:nvPr/>
        </p:nvSpPr>
        <p:spPr bwMode="auto">
          <a:xfrm>
            <a:off x="1613161" y="486008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7A6EC92-87D6-42F4-9702-10AEEA23E048}"/>
              </a:ext>
            </a:extLst>
          </p:cNvPr>
          <p:cNvSpPr/>
          <p:nvPr/>
        </p:nvSpPr>
        <p:spPr bwMode="auto">
          <a:xfrm>
            <a:off x="1755548" y="486008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9D1A44E-4A93-411A-8DE5-7325C1BB29F3}"/>
              </a:ext>
            </a:extLst>
          </p:cNvPr>
          <p:cNvSpPr/>
          <p:nvPr/>
        </p:nvSpPr>
        <p:spPr bwMode="auto">
          <a:xfrm>
            <a:off x="1893851" y="486008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0CCD411-D400-4B50-BDAE-17479C749917}"/>
              </a:ext>
            </a:extLst>
          </p:cNvPr>
          <p:cNvSpPr/>
          <p:nvPr/>
        </p:nvSpPr>
        <p:spPr bwMode="auto">
          <a:xfrm>
            <a:off x="2036238" y="486008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A7F0DCF-18A2-417F-B6E2-0038EF74B538}"/>
              </a:ext>
            </a:extLst>
          </p:cNvPr>
          <p:cNvSpPr/>
          <p:nvPr/>
        </p:nvSpPr>
        <p:spPr bwMode="auto">
          <a:xfrm>
            <a:off x="2179713" y="486008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8CC681C-A022-417B-852D-AC5C17EBE3C0}"/>
              </a:ext>
            </a:extLst>
          </p:cNvPr>
          <p:cNvSpPr/>
          <p:nvPr/>
        </p:nvSpPr>
        <p:spPr bwMode="auto">
          <a:xfrm>
            <a:off x="2322100" y="486008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A8B0396-212C-4C7C-ADC2-9FD4A7E35FF4}"/>
              </a:ext>
            </a:extLst>
          </p:cNvPr>
          <p:cNvSpPr/>
          <p:nvPr/>
        </p:nvSpPr>
        <p:spPr bwMode="auto">
          <a:xfrm>
            <a:off x="2460403" y="4860088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9C8B448-6262-464F-9FB4-0D78B97ED0DA}"/>
              </a:ext>
            </a:extLst>
          </p:cNvPr>
          <p:cNvSpPr/>
          <p:nvPr/>
        </p:nvSpPr>
        <p:spPr bwMode="auto">
          <a:xfrm>
            <a:off x="2602790" y="4860088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AEBEB17-6409-4622-90B5-ACBECF13C5E1}"/>
              </a:ext>
            </a:extLst>
          </p:cNvPr>
          <p:cNvSpPr/>
          <p:nvPr/>
        </p:nvSpPr>
        <p:spPr bwMode="auto">
          <a:xfrm>
            <a:off x="2742260" y="4860088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63B3C7-5657-4A48-9EE8-52E2700F31CC}"/>
              </a:ext>
            </a:extLst>
          </p:cNvPr>
          <p:cNvSpPr/>
          <p:nvPr/>
        </p:nvSpPr>
        <p:spPr bwMode="auto">
          <a:xfrm>
            <a:off x="2884647" y="486008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A4CF44C-0724-4465-B12F-EC5F1B45EADA}"/>
              </a:ext>
            </a:extLst>
          </p:cNvPr>
          <p:cNvSpPr/>
          <p:nvPr/>
        </p:nvSpPr>
        <p:spPr bwMode="auto">
          <a:xfrm>
            <a:off x="3022950" y="486008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CEE06CE-CA06-41C4-8B98-EFE3B71247D9}"/>
              </a:ext>
            </a:extLst>
          </p:cNvPr>
          <p:cNvSpPr/>
          <p:nvPr/>
        </p:nvSpPr>
        <p:spPr bwMode="auto">
          <a:xfrm>
            <a:off x="1045559" y="502273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9FB21E-B588-4F77-B7D2-98A588CEA1AB}"/>
              </a:ext>
            </a:extLst>
          </p:cNvPr>
          <p:cNvSpPr/>
          <p:nvPr/>
        </p:nvSpPr>
        <p:spPr bwMode="auto">
          <a:xfrm>
            <a:off x="1187946" y="502273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490021-08D0-4851-9026-0075EF8F7897}"/>
              </a:ext>
            </a:extLst>
          </p:cNvPr>
          <p:cNvSpPr/>
          <p:nvPr/>
        </p:nvSpPr>
        <p:spPr bwMode="auto">
          <a:xfrm>
            <a:off x="1326249" y="502273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D114971-30A1-4BA2-87A9-61CE368F77AB}"/>
              </a:ext>
            </a:extLst>
          </p:cNvPr>
          <p:cNvSpPr/>
          <p:nvPr/>
        </p:nvSpPr>
        <p:spPr bwMode="auto">
          <a:xfrm>
            <a:off x="1468636" y="502273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3DBBE61-475D-4C3E-AD6D-FAC7373EC9B9}"/>
              </a:ext>
            </a:extLst>
          </p:cNvPr>
          <p:cNvSpPr/>
          <p:nvPr/>
        </p:nvSpPr>
        <p:spPr bwMode="auto">
          <a:xfrm>
            <a:off x="1613161" y="502273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4804BE-3CBA-4DA2-A846-9C8F4FF17248}"/>
              </a:ext>
            </a:extLst>
          </p:cNvPr>
          <p:cNvSpPr/>
          <p:nvPr/>
        </p:nvSpPr>
        <p:spPr bwMode="auto">
          <a:xfrm>
            <a:off x="1755548" y="502273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6A1A903-1DF9-4882-8E33-4616A67A1871}"/>
              </a:ext>
            </a:extLst>
          </p:cNvPr>
          <p:cNvSpPr/>
          <p:nvPr/>
        </p:nvSpPr>
        <p:spPr bwMode="auto">
          <a:xfrm>
            <a:off x="1893851" y="502273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2654D83-F00C-4F3F-91DF-BCCE5FC96718}"/>
              </a:ext>
            </a:extLst>
          </p:cNvPr>
          <p:cNvSpPr/>
          <p:nvPr/>
        </p:nvSpPr>
        <p:spPr bwMode="auto">
          <a:xfrm>
            <a:off x="2036238" y="502273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9652C27-FDE2-4CAD-82C5-0C10482C8155}"/>
              </a:ext>
            </a:extLst>
          </p:cNvPr>
          <p:cNvSpPr/>
          <p:nvPr/>
        </p:nvSpPr>
        <p:spPr bwMode="auto">
          <a:xfrm>
            <a:off x="2179713" y="502273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5145A27-3789-4811-9A0F-89F337900045}"/>
              </a:ext>
            </a:extLst>
          </p:cNvPr>
          <p:cNvSpPr/>
          <p:nvPr/>
        </p:nvSpPr>
        <p:spPr bwMode="auto">
          <a:xfrm>
            <a:off x="2322100" y="502273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99F399C-122C-4642-AF86-9F3F888EF745}"/>
              </a:ext>
            </a:extLst>
          </p:cNvPr>
          <p:cNvSpPr/>
          <p:nvPr/>
        </p:nvSpPr>
        <p:spPr bwMode="auto">
          <a:xfrm>
            <a:off x="2460403" y="5022733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B3DAA81-DFAE-4A10-A8F7-F34D0F35DA7D}"/>
              </a:ext>
            </a:extLst>
          </p:cNvPr>
          <p:cNvSpPr/>
          <p:nvPr/>
        </p:nvSpPr>
        <p:spPr bwMode="auto">
          <a:xfrm>
            <a:off x="2602790" y="5022733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E031EB8-F781-42A4-83A9-E1668CD05424}"/>
              </a:ext>
            </a:extLst>
          </p:cNvPr>
          <p:cNvSpPr/>
          <p:nvPr/>
        </p:nvSpPr>
        <p:spPr bwMode="auto">
          <a:xfrm>
            <a:off x="2742260" y="5022733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A306980-248F-409D-8AB0-172EB4297939}"/>
              </a:ext>
            </a:extLst>
          </p:cNvPr>
          <p:cNvSpPr/>
          <p:nvPr/>
        </p:nvSpPr>
        <p:spPr bwMode="auto">
          <a:xfrm>
            <a:off x="2884647" y="5022733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0643DB-8536-455B-81AB-B75ED4DCC20B}"/>
              </a:ext>
            </a:extLst>
          </p:cNvPr>
          <p:cNvSpPr/>
          <p:nvPr/>
        </p:nvSpPr>
        <p:spPr bwMode="auto">
          <a:xfrm>
            <a:off x="3022950" y="5022733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2ACF3-6F25-44D6-AAAA-A7C82D403B7F}"/>
              </a:ext>
            </a:extLst>
          </p:cNvPr>
          <p:cNvSpPr/>
          <p:nvPr/>
        </p:nvSpPr>
        <p:spPr bwMode="auto">
          <a:xfrm>
            <a:off x="1027277" y="4188928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874141BB-3632-41FF-8EB1-F2F1624F91D0}"/>
              </a:ext>
            </a:extLst>
          </p:cNvPr>
          <p:cNvSpPr/>
          <p:nvPr/>
        </p:nvSpPr>
        <p:spPr bwMode="auto">
          <a:xfrm>
            <a:off x="1737524" y="4188928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2D8F722-FC89-4950-B436-3722952061CE}"/>
              </a:ext>
            </a:extLst>
          </p:cNvPr>
          <p:cNvSpPr/>
          <p:nvPr/>
        </p:nvSpPr>
        <p:spPr bwMode="auto">
          <a:xfrm>
            <a:off x="2441356" y="4188928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A5D2C68C-7297-4A4D-A25C-D811E03E80E8}"/>
              </a:ext>
            </a:extLst>
          </p:cNvPr>
          <p:cNvSpPr/>
          <p:nvPr/>
        </p:nvSpPr>
        <p:spPr bwMode="auto">
          <a:xfrm>
            <a:off x="1027277" y="4355369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E1D85FA-A7B1-4DC5-B194-0AE73B3BC462}"/>
              </a:ext>
            </a:extLst>
          </p:cNvPr>
          <p:cNvSpPr/>
          <p:nvPr/>
        </p:nvSpPr>
        <p:spPr bwMode="auto">
          <a:xfrm>
            <a:off x="1737524" y="4355369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76F1B7B-8C86-4E39-BB22-C4275B1EFDE5}"/>
              </a:ext>
            </a:extLst>
          </p:cNvPr>
          <p:cNvSpPr/>
          <p:nvPr/>
        </p:nvSpPr>
        <p:spPr bwMode="auto">
          <a:xfrm>
            <a:off x="2441356" y="4355369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FB39EACE-DF41-41EE-BF42-D7AC6986BDB5}"/>
              </a:ext>
            </a:extLst>
          </p:cNvPr>
          <p:cNvSpPr/>
          <p:nvPr/>
        </p:nvSpPr>
        <p:spPr bwMode="auto">
          <a:xfrm>
            <a:off x="1027277" y="451574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BCB6815-43FA-4AA3-9AF4-C9C03B368FBA}"/>
              </a:ext>
            </a:extLst>
          </p:cNvPr>
          <p:cNvSpPr/>
          <p:nvPr/>
        </p:nvSpPr>
        <p:spPr bwMode="auto">
          <a:xfrm>
            <a:off x="1737524" y="451574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6FFA661-905D-42B4-B60F-41666943D6F2}"/>
              </a:ext>
            </a:extLst>
          </p:cNvPr>
          <p:cNvSpPr/>
          <p:nvPr/>
        </p:nvSpPr>
        <p:spPr bwMode="auto">
          <a:xfrm>
            <a:off x="2441356" y="451574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90B7570-8B49-431A-AEF6-57F737CB736F}"/>
              </a:ext>
            </a:extLst>
          </p:cNvPr>
          <p:cNvSpPr/>
          <p:nvPr/>
        </p:nvSpPr>
        <p:spPr bwMode="auto">
          <a:xfrm>
            <a:off x="1027277" y="467611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7F930C-EBA1-4DC7-80C0-8FC5881A61F2}"/>
              </a:ext>
            </a:extLst>
          </p:cNvPr>
          <p:cNvSpPr/>
          <p:nvPr/>
        </p:nvSpPr>
        <p:spPr bwMode="auto">
          <a:xfrm>
            <a:off x="1737524" y="467611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F768699-6EDB-4F77-A23C-86F183ECEACF}"/>
              </a:ext>
            </a:extLst>
          </p:cNvPr>
          <p:cNvSpPr/>
          <p:nvPr/>
        </p:nvSpPr>
        <p:spPr bwMode="auto">
          <a:xfrm>
            <a:off x="2441356" y="467611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A30DE3E7-E2BC-49D2-AB93-29B9F135C92E}"/>
              </a:ext>
            </a:extLst>
          </p:cNvPr>
          <p:cNvSpPr/>
          <p:nvPr/>
        </p:nvSpPr>
        <p:spPr bwMode="auto">
          <a:xfrm>
            <a:off x="1027277" y="484027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6CABAA-D495-4B28-A15F-2FF1608A4966}"/>
              </a:ext>
            </a:extLst>
          </p:cNvPr>
          <p:cNvSpPr/>
          <p:nvPr/>
        </p:nvSpPr>
        <p:spPr bwMode="auto">
          <a:xfrm>
            <a:off x="1737524" y="484027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1CD28AAA-6155-4237-B47A-BB7E2237BF89}"/>
              </a:ext>
            </a:extLst>
          </p:cNvPr>
          <p:cNvSpPr/>
          <p:nvPr/>
        </p:nvSpPr>
        <p:spPr bwMode="auto">
          <a:xfrm>
            <a:off x="2441356" y="484027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4DC9158-A0A7-4F7D-BE14-07CFEEE4DAE9}"/>
              </a:ext>
            </a:extLst>
          </p:cNvPr>
          <p:cNvSpPr/>
          <p:nvPr/>
        </p:nvSpPr>
        <p:spPr bwMode="auto">
          <a:xfrm>
            <a:off x="1027277" y="500443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193125D-901F-44A2-BE96-E4A0BC3FF64E}"/>
              </a:ext>
            </a:extLst>
          </p:cNvPr>
          <p:cNvSpPr/>
          <p:nvPr/>
        </p:nvSpPr>
        <p:spPr bwMode="auto">
          <a:xfrm>
            <a:off x="1737524" y="500443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05F8552-987B-456B-BCC3-4BA8CF0FD18B}"/>
              </a:ext>
            </a:extLst>
          </p:cNvPr>
          <p:cNvSpPr/>
          <p:nvPr/>
        </p:nvSpPr>
        <p:spPr bwMode="auto">
          <a:xfrm>
            <a:off x="2441356" y="500443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063BB6-BB8E-4742-B49F-A9B0AE427BAF}"/>
              </a:ext>
            </a:extLst>
          </p:cNvPr>
          <p:cNvSpPr/>
          <p:nvPr/>
        </p:nvSpPr>
        <p:spPr bwMode="auto">
          <a:xfrm>
            <a:off x="934603" y="3528152"/>
            <a:ext cx="2271196" cy="317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Zoned Block Device</a:t>
            </a:r>
            <a:endParaRPr kumimoji="1" lang="ko-KR" altLang="en-US" sz="10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7335AA-E24C-4AA8-A8FF-CA1978FD29FF}"/>
              </a:ext>
            </a:extLst>
          </p:cNvPr>
          <p:cNvSpPr/>
          <p:nvPr/>
        </p:nvSpPr>
        <p:spPr bwMode="auto">
          <a:xfrm>
            <a:off x="934603" y="3528152"/>
            <a:ext cx="2271196" cy="1650954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 Space</a:t>
            </a: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Read/Write/Erase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BE893A1-0F4A-4077-AE68-A3912D3EC267}"/>
              </a:ext>
            </a:extLst>
          </p:cNvPr>
          <p:cNvSpPr/>
          <p:nvPr/>
        </p:nvSpPr>
        <p:spPr bwMode="auto">
          <a:xfrm>
            <a:off x="1030107" y="4036055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</a:t>
            </a: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1AD742-8AFB-4EC9-BA7F-5EA3B123112A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1919" y="2344094"/>
            <a:ext cx="1379325" cy="184175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313AFF35-D047-41C0-B6A1-B9D370396DC0}"/>
              </a:ext>
            </a:extLst>
          </p:cNvPr>
          <p:cNvSpPr/>
          <p:nvPr/>
        </p:nvSpPr>
        <p:spPr bwMode="auto">
          <a:xfrm>
            <a:off x="934603" y="2414756"/>
            <a:ext cx="2271196" cy="72624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1543A14-4E6F-4532-B3B9-3CE2AD20DBA2}"/>
              </a:ext>
            </a:extLst>
          </p:cNvPr>
          <p:cNvSpPr/>
          <p:nvPr/>
        </p:nvSpPr>
        <p:spPr bwMode="auto">
          <a:xfrm>
            <a:off x="1710980" y="2670059"/>
            <a:ext cx="699876" cy="414118"/>
          </a:xfrm>
          <a:prstGeom prst="ellipse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2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4D96F26F-B5B3-404F-A5F3-9FD9935071D7}"/>
              </a:ext>
            </a:extLst>
          </p:cNvPr>
          <p:cNvSpPr/>
          <p:nvPr/>
        </p:nvSpPr>
        <p:spPr bwMode="auto">
          <a:xfrm>
            <a:off x="976311" y="2670059"/>
            <a:ext cx="699876" cy="414118"/>
          </a:xfrm>
          <a:prstGeom prst="ellipse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1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52376274-B1D4-4F80-B131-3C241726887E}"/>
              </a:ext>
            </a:extLst>
          </p:cNvPr>
          <p:cNvSpPr/>
          <p:nvPr/>
        </p:nvSpPr>
        <p:spPr bwMode="auto">
          <a:xfrm>
            <a:off x="2460403" y="2670059"/>
            <a:ext cx="699876" cy="414118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3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C1136577-BE96-46A9-8E84-ABB0641ACA1B}"/>
              </a:ext>
            </a:extLst>
          </p:cNvPr>
          <p:cNvCxnSpPr>
            <a:cxnSpLocks/>
          </p:cNvCxnSpPr>
          <p:nvPr/>
        </p:nvCxnSpPr>
        <p:spPr bwMode="auto">
          <a:xfrm>
            <a:off x="3131919" y="5135400"/>
            <a:ext cx="1661215" cy="1025325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96DEF814-7300-4AED-BDBF-D05D9F042202}"/>
              </a:ext>
            </a:extLst>
          </p:cNvPr>
          <p:cNvSpPr/>
          <p:nvPr/>
        </p:nvSpPr>
        <p:spPr bwMode="auto">
          <a:xfrm>
            <a:off x="5050152" y="2508525"/>
            <a:ext cx="768253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0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BD09DFB1-D231-4865-B689-63B324F7D0E6}"/>
              </a:ext>
            </a:extLst>
          </p:cNvPr>
          <p:cNvSpPr/>
          <p:nvPr/>
        </p:nvSpPr>
        <p:spPr bwMode="auto">
          <a:xfrm>
            <a:off x="5818405" y="2508525"/>
            <a:ext cx="768253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1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E4233258-C146-4263-A52E-D38FAA49EFA8}"/>
              </a:ext>
            </a:extLst>
          </p:cNvPr>
          <p:cNvSpPr/>
          <p:nvPr/>
        </p:nvSpPr>
        <p:spPr bwMode="auto">
          <a:xfrm>
            <a:off x="6586658" y="2508525"/>
            <a:ext cx="768253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2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B2F10AF1-A596-4083-8127-7B64BEC8DA6C}"/>
              </a:ext>
            </a:extLst>
          </p:cNvPr>
          <p:cNvSpPr/>
          <p:nvPr/>
        </p:nvSpPr>
        <p:spPr bwMode="auto">
          <a:xfrm>
            <a:off x="7859862" y="2508525"/>
            <a:ext cx="768253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N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9946DF3-9517-4F19-8020-FE874C458EC9}"/>
              </a:ext>
            </a:extLst>
          </p:cNvPr>
          <p:cNvSpPr txBox="1"/>
          <p:nvPr/>
        </p:nvSpPr>
        <p:spPr>
          <a:xfrm>
            <a:off x="7419670" y="2511058"/>
            <a:ext cx="450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1EA97B6-50E2-48D2-AAE0-DCE4FF901DF3}"/>
              </a:ext>
            </a:extLst>
          </p:cNvPr>
          <p:cNvCxnSpPr/>
          <p:nvPr/>
        </p:nvCxnSpPr>
        <p:spPr bwMode="auto">
          <a:xfrm flipV="1">
            <a:off x="5050152" y="2130693"/>
            <a:ext cx="0" cy="377832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3C0D7C23-2BD7-46AE-B62D-9CB8D88079B3}"/>
              </a:ext>
            </a:extLst>
          </p:cNvPr>
          <p:cNvCxnSpPr/>
          <p:nvPr/>
        </p:nvCxnSpPr>
        <p:spPr bwMode="auto">
          <a:xfrm flipV="1">
            <a:off x="8628115" y="2130693"/>
            <a:ext cx="0" cy="377832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EA52E88-DA14-4D00-A82D-FCE69E68F88A}"/>
              </a:ext>
            </a:extLst>
          </p:cNvPr>
          <p:cNvSpPr txBox="1"/>
          <p:nvPr/>
        </p:nvSpPr>
        <p:spPr>
          <a:xfrm>
            <a:off x="6156176" y="2067095"/>
            <a:ext cx="1611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LBA range</a:t>
            </a:r>
            <a:endParaRPr lang="ko-KR" altLang="en-US" sz="120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F5D7091-399A-4D90-9F6B-66D9BE0C1780}"/>
              </a:ext>
            </a:extLst>
          </p:cNvPr>
          <p:cNvCxnSpPr>
            <a:cxnSpLocks/>
          </p:cNvCxnSpPr>
          <p:nvPr/>
        </p:nvCxnSpPr>
        <p:spPr bwMode="auto">
          <a:xfrm>
            <a:off x="5050152" y="2365996"/>
            <a:ext cx="3577963" cy="0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ADBB06C-4B74-46EC-92AC-A6A0F179A6CE}"/>
              </a:ext>
            </a:extLst>
          </p:cNvPr>
          <p:cNvCxnSpPr/>
          <p:nvPr/>
        </p:nvCxnSpPr>
        <p:spPr bwMode="auto">
          <a:xfrm flipH="1">
            <a:off x="4498932" y="2970190"/>
            <a:ext cx="1321071" cy="414253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A841F3EA-48E1-4532-B8B4-DB322E0017AE}"/>
              </a:ext>
            </a:extLst>
          </p:cNvPr>
          <p:cNvCxnSpPr>
            <a:cxnSpLocks/>
          </p:cNvCxnSpPr>
          <p:nvPr/>
        </p:nvCxnSpPr>
        <p:spPr bwMode="auto">
          <a:xfrm>
            <a:off x="6585315" y="2978250"/>
            <a:ext cx="1481583" cy="406193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1F6DF55D-3968-45E4-AC54-11FA36FCC4AA}"/>
              </a:ext>
            </a:extLst>
          </p:cNvPr>
          <p:cNvSpPr/>
          <p:nvPr/>
        </p:nvSpPr>
        <p:spPr bwMode="auto">
          <a:xfrm>
            <a:off x="4514419" y="4095820"/>
            <a:ext cx="3552479" cy="46166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836C3296-2E75-4C74-852A-0AB002F940F2}"/>
              </a:ext>
            </a:extLst>
          </p:cNvPr>
          <p:cNvCxnSpPr>
            <a:cxnSpLocks/>
          </p:cNvCxnSpPr>
          <p:nvPr/>
        </p:nvCxnSpPr>
        <p:spPr bwMode="auto">
          <a:xfrm flipV="1">
            <a:off x="8066898" y="3392979"/>
            <a:ext cx="0" cy="710522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597663F6-7CBE-4F26-A660-78FD0D2E9D50}"/>
              </a:ext>
            </a:extLst>
          </p:cNvPr>
          <p:cNvCxnSpPr>
            <a:cxnSpLocks/>
          </p:cNvCxnSpPr>
          <p:nvPr/>
        </p:nvCxnSpPr>
        <p:spPr bwMode="auto">
          <a:xfrm flipV="1">
            <a:off x="4511244" y="3389804"/>
            <a:ext cx="0" cy="706016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1" name="직선 화살표 연결선 370">
            <a:extLst>
              <a:ext uri="{FF2B5EF4-FFF2-40B4-BE49-F238E27FC236}">
                <a16:creationId xmlns:a16="http://schemas.microsoft.com/office/drawing/2014/main" id="{059C566A-43B8-4216-BD06-1EA4B703D516}"/>
              </a:ext>
            </a:extLst>
          </p:cNvPr>
          <p:cNvCxnSpPr>
            <a:cxnSpLocks/>
          </p:cNvCxnSpPr>
          <p:nvPr/>
        </p:nvCxnSpPr>
        <p:spPr bwMode="auto">
          <a:xfrm>
            <a:off x="4513471" y="3529608"/>
            <a:ext cx="3553427" cy="0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0671B0C9-17EE-438B-89FB-7CFA2B88727A}"/>
              </a:ext>
            </a:extLst>
          </p:cNvPr>
          <p:cNvSpPr txBox="1"/>
          <p:nvPr/>
        </p:nvSpPr>
        <p:spPr>
          <a:xfrm>
            <a:off x="5838982" y="3261120"/>
            <a:ext cx="1569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Size </a:t>
            </a: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(e.g. 72MB)</a:t>
            </a:r>
            <a:endParaRPr lang="ko-KR" altLang="en-US" sz="1200"/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B9499994-0CCF-4D46-B0C9-A301309407D4}"/>
              </a:ext>
            </a:extLst>
          </p:cNvPr>
          <p:cNvCxnSpPr>
            <a:cxnSpLocks/>
          </p:cNvCxnSpPr>
          <p:nvPr/>
        </p:nvCxnSpPr>
        <p:spPr bwMode="auto">
          <a:xfrm>
            <a:off x="4513471" y="3910316"/>
            <a:ext cx="2812635" cy="21724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1375BB3A-2D6A-4CB3-9093-C32949CFCE8E}"/>
              </a:ext>
            </a:extLst>
          </p:cNvPr>
          <p:cNvSpPr txBox="1"/>
          <p:nvPr/>
        </p:nvSpPr>
        <p:spPr>
          <a:xfrm>
            <a:off x="5037067" y="3629484"/>
            <a:ext cx="1924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Capacity </a:t>
            </a: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(e.g. 70MB)</a:t>
            </a:r>
            <a:endParaRPr lang="ko-KR" altLang="en-US" sz="800"/>
          </a:p>
        </p:txBody>
      </p: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F1615EF2-2285-4AEE-A65E-4106C436ABA9}"/>
              </a:ext>
            </a:extLst>
          </p:cNvPr>
          <p:cNvCxnSpPr>
            <a:cxnSpLocks/>
          </p:cNvCxnSpPr>
          <p:nvPr/>
        </p:nvCxnSpPr>
        <p:spPr bwMode="auto">
          <a:xfrm flipV="1">
            <a:off x="7326106" y="3742812"/>
            <a:ext cx="0" cy="342487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B8BEBCF7-BBCB-4C29-8609-165CD63BBD03}"/>
              </a:ext>
            </a:extLst>
          </p:cNvPr>
          <p:cNvSpPr/>
          <p:nvPr/>
        </p:nvSpPr>
        <p:spPr bwMode="auto">
          <a:xfrm>
            <a:off x="4513944" y="4095819"/>
            <a:ext cx="2812154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76093113-9E51-4A2E-9EDB-F4E7A17B6E25}"/>
              </a:ext>
            </a:extLst>
          </p:cNvPr>
          <p:cNvSpPr/>
          <p:nvPr/>
        </p:nvSpPr>
        <p:spPr bwMode="auto">
          <a:xfrm>
            <a:off x="4513947" y="4095818"/>
            <a:ext cx="1021136" cy="461665"/>
          </a:xfrm>
          <a:prstGeom prst="rect">
            <a:avLst/>
          </a:prstGeom>
          <a:solidFill>
            <a:srgbClr val="B3A2C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E7C0734F-FA87-4BCE-811B-69A90F76D66E}"/>
              </a:ext>
            </a:extLst>
          </p:cNvPr>
          <p:cNvCxnSpPr>
            <a:cxnSpLocks/>
          </p:cNvCxnSpPr>
          <p:nvPr/>
        </p:nvCxnSpPr>
        <p:spPr bwMode="auto">
          <a:xfrm flipV="1">
            <a:off x="5535084" y="4551691"/>
            <a:ext cx="0" cy="831239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2" name="화살표: 오른쪽 201">
            <a:extLst>
              <a:ext uri="{FF2B5EF4-FFF2-40B4-BE49-F238E27FC236}">
                <a16:creationId xmlns:a16="http://schemas.microsoft.com/office/drawing/2014/main" id="{CE5E035E-1DAE-4B1B-8634-388F48C8F254}"/>
              </a:ext>
            </a:extLst>
          </p:cNvPr>
          <p:cNvSpPr/>
          <p:nvPr/>
        </p:nvSpPr>
        <p:spPr bwMode="auto">
          <a:xfrm>
            <a:off x="5663254" y="4709967"/>
            <a:ext cx="872848" cy="269906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C5AC7E04-E954-4A59-9521-CD800006948E}"/>
              </a:ext>
            </a:extLst>
          </p:cNvPr>
          <p:cNvSpPr txBox="1"/>
          <p:nvPr/>
        </p:nvSpPr>
        <p:spPr>
          <a:xfrm>
            <a:off x="4921303" y="5376654"/>
            <a:ext cx="1249063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Writing Point </a:t>
            </a:r>
            <a:r>
              <a:rPr lang="en-US" altLang="ko-KR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(next writable LBA)</a:t>
            </a:r>
            <a:endParaRPr lang="ko-KR" altLang="en-US" sz="1050">
              <a:solidFill>
                <a:srgbClr val="FF0000"/>
              </a:solidFill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DE0A28C-9DC9-4DB3-BED7-1AE475ADFAC8}"/>
              </a:ext>
            </a:extLst>
          </p:cNvPr>
          <p:cNvSpPr txBox="1"/>
          <p:nvPr/>
        </p:nvSpPr>
        <p:spPr>
          <a:xfrm>
            <a:off x="6473716" y="4686282"/>
            <a:ext cx="13861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Writing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D69B2CB0-ED56-4BB2-8850-642B9914B345}"/>
              </a:ext>
            </a:extLst>
          </p:cNvPr>
          <p:cNvSpPr txBox="1"/>
          <p:nvPr/>
        </p:nvSpPr>
        <p:spPr>
          <a:xfrm>
            <a:off x="4498932" y="4207627"/>
            <a:ext cx="11917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Written blocks</a:t>
            </a:r>
            <a:endParaRPr lang="ko-KR" altLang="en-US" sz="105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0DEAD8B4-3BCA-4BD2-991C-295878D94857}"/>
              </a:ext>
            </a:extLst>
          </p:cNvPr>
          <p:cNvSpPr txBox="1"/>
          <p:nvPr/>
        </p:nvSpPr>
        <p:spPr>
          <a:xfrm>
            <a:off x="5875274" y="4207627"/>
            <a:ext cx="11917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Writable blocks</a:t>
            </a:r>
            <a:endParaRPr lang="ko-KR" altLang="en-US" sz="1050"/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B33F4E48-627C-4535-9419-8ABEE8C3D479}"/>
              </a:ext>
            </a:extLst>
          </p:cNvPr>
          <p:cNvSpPr/>
          <p:nvPr/>
        </p:nvSpPr>
        <p:spPr bwMode="auto">
          <a:xfrm>
            <a:off x="934603" y="3215146"/>
            <a:ext cx="2271196" cy="24346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 SSD Controller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107659A-715E-47FA-9136-A5D69EB5BB24}"/>
              </a:ext>
            </a:extLst>
          </p:cNvPr>
          <p:cNvSpPr txBox="1"/>
          <p:nvPr/>
        </p:nvSpPr>
        <p:spPr>
          <a:xfrm>
            <a:off x="4296267" y="3902111"/>
            <a:ext cx="7878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ZSLBA</a:t>
            </a:r>
            <a:endParaRPr lang="ko-KR" altLang="en-US" sz="90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DEA2BF6-6A17-4B42-92E7-496FD17AC33B}"/>
              </a:ext>
            </a:extLst>
          </p:cNvPr>
          <p:cNvSpPr txBox="1"/>
          <p:nvPr/>
        </p:nvSpPr>
        <p:spPr>
          <a:xfrm>
            <a:off x="4299965" y="4508396"/>
            <a:ext cx="7878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72MB</a:t>
            </a:r>
            <a:endParaRPr lang="ko-KR" altLang="en-US" sz="9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534CE14-8457-4635-8379-901D6F5A84D9}"/>
              </a:ext>
            </a:extLst>
          </p:cNvPr>
          <p:cNvSpPr txBox="1"/>
          <p:nvPr/>
        </p:nvSpPr>
        <p:spPr>
          <a:xfrm>
            <a:off x="7836340" y="4508396"/>
            <a:ext cx="7878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144MB</a:t>
            </a:r>
            <a:endParaRPr lang="ko-KR" altLang="en-US" sz="900"/>
          </a:p>
        </p:txBody>
      </p:sp>
      <p:sp>
        <p:nvSpPr>
          <p:cNvPr id="177" name="화살표: 오른쪽 176">
            <a:extLst>
              <a:ext uri="{FF2B5EF4-FFF2-40B4-BE49-F238E27FC236}">
                <a16:creationId xmlns:a16="http://schemas.microsoft.com/office/drawing/2014/main" id="{F84A9F69-4964-4806-A8E1-042B94692CD7}"/>
              </a:ext>
            </a:extLst>
          </p:cNvPr>
          <p:cNvSpPr/>
          <p:nvPr/>
        </p:nvSpPr>
        <p:spPr bwMode="auto">
          <a:xfrm rot="10800000">
            <a:off x="4463048" y="4719792"/>
            <a:ext cx="966537" cy="269906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8" name="십자형 177">
            <a:extLst>
              <a:ext uri="{FF2B5EF4-FFF2-40B4-BE49-F238E27FC236}">
                <a16:creationId xmlns:a16="http://schemas.microsoft.com/office/drawing/2014/main" id="{05B911AF-0DBF-4A3B-9F5C-CE13C1E24DF6}"/>
              </a:ext>
            </a:extLst>
          </p:cNvPr>
          <p:cNvSpPr/>
          <p:nvPr/>
        </p:nvSpPr>
        <p:spPr>
          <a:xfrm rot="18962045">
            <a:off x="4833313" y="4707998"/>
            <a:ext cx="295161" cy="296145"/>
          </a:xfrm>
          <a:prstGeom prst="plus">
            <a:avLst>
              <a:gd name="adj" fmla="val 43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370DA0F-475D-46D9-B519-86306E5E26A6}"/>
              </a:ext>
            </a:extLst>
          </p:cNvPr>
          <p:cNvSpPr txBox="1"/>
          <p:nvPr/>
        </p:nvSpPr>
        <p:spPr>
          <a:xfrm>
            <a:off x="4212118" y="4967432"/>
            <a:ext cx="143354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Unable to write</a:t>
            </a:r>
          </a:p>
          <a:p>
            <a:pPr algn="ctr"/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until zone reset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72DA97C-51FF-4E19-9686-373213763959}"/>
              </a:ext>
            </a:extLst>
          </p:cNvPr>
          <p:cNvSpPr/>
          <p:nvPr/>
        </p:nvSpPr>
        <p:spPr bwMode="auto">
          <a:xfrm>
            <a:off x="5724820" y="2508060"/>
            <a:ext cx="94370" cy="46166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2D32957-9636-4A2B-B0A6-B199AAC169B0}"/>
              </a:ext>
            </a:extLst>
          </p:cNvPr>
          <p:cNvSpPr/>
          <p:nvPr/>
        </p:nvSpPr>
        <p:spPr bwMode="auto">
          <a:xfrm>
            <a:off x="6495906" y="2508060"/>
            <a:ext cx="94370" cy="46166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4A2F75C-0FCA-499F-B684-46D8274CFE63}"/>
              </a:ext>
            </a:extLst>
          </p:cNvPr>
          <p:cNvSpPr/>
          <p:nvPr/>
        </p:nvSpPr>
        <p:spPr bwMode="auto">
          <a:xfrm>
            <a:off x="7259114" y="2508060"/>
            <a:ext cx="94370" cy="46166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A1C4661C-2782-4CA4-96C9-CFC6A3E74249}"/>
              </a:ext>
            </a:extLst>
          </p:cNvPr>
          <p:cNvSpPr/>
          <p:nvPr/>
        </p:nvSpPr>
        <p:spPr bwMode="auto">
          <a:xfrm>
            <a:off x="8529814" y="2508060"/>
            <a:ext cx="94370" cy="46166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3066D6C-4F1B-433A-B3DD-3280FD5F58ED}"/>
              </a:ext>
            </a:extLst>
          </p:cNvPr>
          <p:cNvSpPr txBox="1"/>
          <p:nvPr/>
        </p:nvSpPr>
        <p:spPr>
          <a:xfrm>
            <a:off x="7301990" y="4125671"/>
            <a:ext cx="119175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</a:t>
            </a:r>
          </a:p>
          <a:p>
            <a:r>
              <a:rPr lang="en-US" altLang="ko-KR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read/write</a:t>
            </a:r>
            <a:endParaRPr lang="ko-KR" altLang="en-US" sz="105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D08754E-CFFC-4A57-8533-1B8DDB3285E0}"/>
              </a:ext>
            </a:extLst>
          </p:cNvPr>
          <p:cNvSpPr txBox="1"/>
          <p:nvPr/>
        </p:nvSpPr>
        <p:spPr>
          <a:xfrm>
            <a:off x="7185984" y="3902111"/>
            <a:ext cx="7878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zc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0104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내용 개체 틀 1">
            <a:extLst>
              <a:ext uri="{FF2B5EF4-FFF2-40B4-BE49-F238E27FC236}">
                <a16:creationId xmlns:a16="http://schemas.microsoft.com/office/drawing/2014/main" id="{59B14615-A52D-4EA5-8445-D39E2FE7F975}"/>
              </a:ext>
            </a:extLst>
          </p:cNvPr>
          <p:cNvSpPr txBox="1">
            <a:spLocks/>
          </p:cNvSpPr>
          <p:nvPr/>
        </p:nvSpPr>
        <p:spPr bwMode="auto">
          <a:xfrm>
            <a:off x="428596" y="836712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ZNS info</a:t>
            </a:r>
          </a:p>
          <a:p>
            <a:pPr lvl="1"/>
            <a:r>
              <a:rPr lang="en-US" altLang="ko-KR" sz="1400" kern="0"/>
              <a:t>Zone state</a:t>
            </a:r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ZNS SSD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5B3FB932-4201-4974-870F-3B007AC34AA4}"/>
              </a:ext>
            </a:extLst>
          </p:cNvPr>
          <p:cNvSpPr/>
          <p:nvPr/>
        </p:nvSpPr>
        <p:spPr bwMode="auto">
          <a:xfrm>
            <a:off x="3997675" y="1363696"/>
            <a:ext cx="2860325" cy="2539997"/>
          </a:xfrm>
          <a:prstGeom prst="roundRect">
            <a:avLst>
              <a:gd name="adj" fmla="val 3377"/>
            </a:avLst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DDE1E00D-C990-47EA-B92D-1DE3DA64E695}"/>
              </a:ext>
            </a:extLst>
          </p:cNvPr>
          <p:cNvSpPr/>
          <p:nvPr/>
        </p:nvSpPr>
        <p:spPr>
          <a:xfrm>
            <a:off x="3732653" y="1324299"/>
            <a:ext cx="33123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 zone_descriptor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6761A2B5-3B10-4CB2-8C5C-D1ACA49F2748}"/>
              </a:ext>
            </a:extLst>
          </p:cNvPr>
          <p:cNvCxnSpPr>
            <a:cxnSpLocks/>
          </p:cNvCxnSpPr>
          <p:nvPr/>
        </p:nvCxnSpPr>
        <p:spPr>
          <a:xfrm>
            <a:off x="3997675" y="1601298"/>
            <a:ext cx="286032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39632478-6C62-4886-B7F3-CCD2463BC1E1}"/>
              </a:ext>
            </a:extLst>
          </p:cNvPr>
          <p:cNvSpPr/>
          <p:nvPr/>
        </p:nvSpPr>
        <p:spPr bwMode="auto">
          <a:xfrm>
            <a:off x="3853618" y="1466828"/>
            <a:ext cx="3310688" cy="2359884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: 4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// Zone Type(ZT)</a:t>
            </a: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: 4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// Zone State(ZS)</a:t>
            </a: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__u64     </a:t>
            </a:r>
            <a:r>
              <a:rPr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wp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   // Write Pointer(WP)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__u64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start_lba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Zone Start LBA (ZSLBA)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__u64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// Zone Capacity (ZCAP)</a:t>
            </a:r>
          </a:p>
          <a:p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zdev : 1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// Zone Descriptor Extension Valid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rzr : 1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// Reset Zone Recommended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fzr : 1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// Finish Zone Recommended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zfc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1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// Zone Finished by Controller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rsvd0 : 4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// Reserved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rsvd1 : 4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// Reserved</a:t>
            </a:r>
            <a:endParaRPr kumimoji="1" lang="en-US" altLang="ko-KR" sz="90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rsvd2 : 4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// Reserved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rsvd3[5]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// Reserved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</a:t>
            </a:r>
            <a:r>
              <a:rPr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rsvd4[32]   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 Reserved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A75C0AE2-13DA-4A13-BE76-CEE6F09EAA1A}"/>
              </a:ext>
            </a:extLst>
          </p:cNvPr>
          <p:cNvSpPr/>
          <p:nvPr/>
        </p:nvSpPr>
        <p:spPr>
          <a:xfrm>
            <a:off x="6624507" y="2030821"/>
            <a:ext cx="15625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Zone state</a:t>
            </a:r>
            <a:endParaRPr lang="en-US" altLang="ko-KR" sz="9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7" name="사각형: 둥근 모서리 286">
            <a:extLst>
              <a:ext uri="{FF2B5EF4-FFF2-40B4-BE49-F238E27FC236}">
                <a16:creationId xmlns:a16="http://schemas.microsoft.com/office/drawing/2014/main" id="{D4A74124-E00D-4B1A-81B2-5DA0AE14DA1A}"/>
              </a:ext>
            </a:extLst>
          </p:cNvPr>
          <p:cNvSpPr/>
          <p:nvPr/>
        </p:nvSpPr>
        <p:spPr bwMode="auto">
          <a:xfrm>
            <a:off x="7333970" y="2163338"/>
            <a:ext cx="2166168" cy="115212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STATE_EMPTY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	  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0x01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STATE_IMPL_OPEN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0x02</a:t>
            </a:r>
            <a:endParaRPr kumimoji="1" lang="en-US" altLang="ko-KR" sz="90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STATE_EXPL_OPEN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0x03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STATE_CLOSED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0x04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STATE_READ_ONLY   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0x0D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STATE_FULL   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0x0E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STATE_OFFLINE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0x0F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E9ABD96-A87C-4208-9A00-2929AD619450}"/>
              </a:ext>
            </a:extLst>
          </p:cNvPr>
          <p:cNvSpPr/>
          <p:nvPr/>
        </p:nvSpPr>
        <p:spPr bwMode="auto">
          <a:xfrm>
            <a:off x="3938954" y="1055077"/>
            <a:ext cx="5078260" cy="2914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12" name="표 212">
            <a:extLst>
              <a:ext uri="{FF2B5EF4-FFF2-40B4-BE49-F238E27FC236}">
                <a16:creationId xmlns:a16="http://schemas.microsoft.com/office/drawing/2014/main" id="{D0E7C0E7-AE01-4F77-A6D5-A136898EA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66468"/>
              </p:ext>
            </p:extLst>
          </p:nvPr>
        </p:nvGraphicFramePr>
        <p:xfrm>
          <a:off x="3905914" y="4080429"/>
          <a:ext cx="5111300" cy="2153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42">
                  <a:extLst>
                    <a:ext uri="{9D8B030D-6E8A-4147-A177-3AD203B41FA5}">
                      <a16:colId xmlns:a16="http://schemas.microsoft.com/office/drawing/2014/main" val="1302733"/>
                    </a:ext>
                  </a:extLst>
                </a:gridCol>
                <a:gridCol w="1126624">
                  <a:extLst>
                    <a:ext uri="{9D8B030D-6E8A-4147-A177-3AD203B41FA5}">
                      <a16:colId xmlns:a16="http://schemas.microsoft.com/office/drawing/2014/main" val="2366998114"/>
                    </a:ext>
                  </a:extLst>
                </a:gridCol>
                <a:gridCol w="2814534">
                  <a:extLst>
                    <a:ext uri="{9D8B030D-6E8A-4147-A177-3AD203B41FA5}">
                      <a16:colId xmlns:a16="http://schemas.microsoft.com/office/drawing/2014/main" val="685091155"/>
                    </a:ext>
                  </a:extLst>
                </a:gridCol>
              </a:tblGrid>
              <a:tr h="278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Zone State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Description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700918"/>
                  </a:ext>
                </a:extLst>
              </a:tr>
              <a:tr h="29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Empty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Accepts writes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Initial zone state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771843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Implicitly Opened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Accepts writes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directly start writing in an empty zone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9672797"/>
                  </a:ext>
                </a:extLst>
              </a:tr>
              <a:tr h="3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Explicitly Opened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Accepts writes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After issuing a open command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6648075"/>
                  </a:ext>
                </a:extLst>
              </a:tr>
              <a:tr h="396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Closed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Accepts writes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When Set Zone Descriptor Extension completes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1600306"/>
                  </a:ext>
                </a:extLst>
              </a:tr>
              <a:tr h="278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Read Only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No writes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Intermediate state before offline state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8968802"/>
                  </a:ext>
                </a:extLst>
              </a:tr>
              <a:tr h="278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Offline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No writes/reads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Unable to service IOs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23818614"/>
                  </a:ext>
                </a:extLst>
              </a:tr>
            </a:tbl>
          </a:graphicData>
        </a:graphic>
      </p:graphicFrame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F3E213EC-1291-4577-B9E6-5A2B0998F8C7}"/>
              </a:ext>
            </a:extLst>
          </p:cNvPr>
          <p:cNvGrpSpPr/>
          <p:nvPr/>
        </p:nvGrpSpPr>
        <p:grpSpPr>
          <a:xfrm>
            <a:off x="374232" y="1503704"/>
            <a:ext cx="3372268" cy="2671597"/>
            <a:chOff x="285721" y="1412807"/>
            <a:chExt cx="3423904" cy="2712504"/>
          </a:xfrm>
        </p:grpSpPr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3E66042C-353F-41BC-BA54-49D4FD456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21" y="1412807"/>
              <a:ext cx="3423904" cy="2712504"/>
            </a:xfrm>
            <a:prstGeom prst="rect">
              <a:avLst/>
            </a:prstGeom>
          </p:spPr>
        </p:pic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A25648A7-7C0D-484B-8E58-B0D49C4FB422}"/>
                </a:ext>
              </a:extLst>
            </p:cNvPr>
            <p:cNvSpPr txBox="1"/>
            <p:nvPr/>
          </p:nvSpPr>
          <p:spPr>
            <a:xfrm>
              <a:off x="2639605" y="2949616"/>
              <a:ext cx="84313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cannot</a:t>
              </a:r>
            </a:p>
            <a:p>
              <a:r>
                <a:rPr lang="en-US" altLang="ko-KR" sz="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read/write</a:t>
              </a:r>
              <a:endParaRPr lang="ko-KR" altLang="en-US" sz="800"/>
            </a:p>
          </p:txBody>
        </p:sp>
      </p:grpSp>
      <p:pic>
        <p:nvPicPr>
          <p:cNvPr id="298" name="그림 297">
            <a:extLst>
              <a:ext uri="{FF2B5EF4-FFF2-40B4-BE49-F238E27FC236}">
                <a16:creationId xmlns:a16="http://schemas.microsoft.com/office/drawing/2014/main" id="{4DA1313E-D901-4408-8056-F63D6365C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74" y="4209645"/>
            <a:ext cx="3477318" cy="1948403"/>
          </a:xfrm>
          <a:prstGeom prst="rect">
            <a:avLst/>
          </a:prstGeom>
        </p:spPr>
      </p:pic>
      <p:sp>
        <p:nvSpPr>
          <p:cNvPr id="428" name="사각형: 둥근 모서리 427">
            <a:extLst>
              <a:ext uri="{FF2B5EF4-FFF2-40B4-BE49-F238E27FC236}">
                <a16:creationId xmlns:a16="http://schemas.microsoft.com/office/drawing/2014/main" id="{EC8FF370-58D0-4B5C-9B67-6864A2BB6289}"/>
              </a:ext>
            </a:extLst>
          </p:cNvPr>
          <p:cNvSpPr/>
          <p:nvPr/>
        </p:nvSpPr>
        <p:spPr bwMode="auto">
          <a:xfrm>
            <a:off x="6901217" y="2170958"/>
            <a:ext cx="795134" cy="115212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2AA85363-6B87-4F4E-8EAD-A6E4EDF168EC}"/>
              </a:ext>
            </a:extLst>
          </p:cNvPr>
          <p:cNvSpPr/>
          <p:nvPr/>
        </p:nvSpPr>
        <p:spPr>
          <a:xfrm>
            <a:off x="5909633" y="1037017"/>
            <a:ext cx="2024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controller.h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CB929917-82BB-4760-8330-A30FBA393EE6}"/>
              </a:ext>
            </a:extLst>
          </p:cNvPr>
          <p:cNvCxnSpPr>
            <a:cxnSpLocks/>
          </p:cNvCxnSpPr>
          <p:nvPr/>
        </p:nvCxnSpPr>
        <p:spPr bwMode="auto">
          <a:xfrm>
            <a:off x="6100006" y="1700808"/>
            <a:ext cx="874818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BB331C9D-B83E-4DFC-8F5C-101846B657E2}"/>
              </a:ext>
            </a:extLst>
          </p:cNvPr>
          <p:cNvSpPr/>
          <p:nvPr/>
        </p:nvSpPr>
        <p:spPr>
          <a:xfrm>
            <a:off x="6624507" y="1585975"/>
            <a:ext cx="15625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Zone Type</a:t>
            </a:r>
            <a:endParaRPr lang="en-US" altLang="ko-KR" sz="9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1" name="사각형: 둥근 모서리 430">
            <a:extLst>
              <a:ext uri="{FF2B5EF4-FFF2-40B4-BE49-F238E27FC236}">
                <a16:creationId xmlns:a16="http://schemas.microsoft.com/office/drawing/2014/main" id="{44C032B4-FCE6-4BF6-9780-DBD777ABDE4D}"/>
              </a:ext>
            </a:extLst>
          </p:cNvPr>
          <p:cNvSpPr/>
          <p:nvPr/>
        </p:nvSpPr>
        <p:spPr bwMode="auto">
          <a:xfrm>
            <a:off x="7333970" y="1697358"/>
            <a:ext cx="2166168" cy="115212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Seq_Write_Req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0x2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2" name="사각형: 둥근 모서리 431">
            <a:extLst>
              <a:ext uri="{FF2B5EF4-FFF2-40B4-BE49-F238E27FC236}">
                <a16:creationId xmlns:a16="http://schemas.microsoft.com/office/drawing/2014/main" id="{B6B929C0-831C-46BA-BF99-29E2F97675D4}"/>
              </a:ext>
            </a:extLst>
          </p:cNvPr>
          <p:cNvSpPr/>
          <p:nvPr/>
        </p:nvSpPr>
        <p:spPr bwMode="auto">
          <a:xfrm>
            <a:off x="6901217" y="1704978"/>
            <a:ext cx="795134" cy="115212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2" name="연결선: 꺾임 321">
            <a:extLst>
              <a:ext uri="{FF2B5EF4-FFF2-40B4-BE49-F238E27FC236}">
                <a16:creationId xmlns:a16="http://schemas.microsoft.com/office/drawing/2014/main" id="{AB50DA86-E3DC-4965-AA4C-F0D4530F9AEE}"/>
              </a:ext>
            </a:extLst>
          </p:cNvPr>
          <p:cNvCxnSpPr>
            <a:cxnSpLocks/>
          </p:cNvCxnSpPr>
          <p:nvPr/>
        </p:nvCxnSpPr>
        <p:spPr bwMode="auto">
          <a:xfrm>
            <a:off x="6100006" y="1832196"/>
            <a:ext cx="874818" cy="338762"/>
          </a:xfrm>
          <a:prstGeom prst="bentConnector3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2580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내용 개체 틀 1">
            <a:extLst>
              <a:ext uri="{FF2B5EF4-FFF2-40B4-BE49-F238E27FC236}">
                <a16:creationId xmlns:a16="http://schemas.microsoft.com/office/drawing/2014/main" id="{59B14615-A52D-4EA5-8445-D39E2FE7F975}"/>
              </a:ext>
            </a:extLst>
          </p:cNvPr>
          <p:cNvSpPr txBox="1">
            <a:spLocks/>
          </p:cNvSpPr>
          <p:nvPr/>
        </p:nvSpPr>
        <p:spPr bwMode="auto">
          <a:xfrm>
            <a:off x="428596" y="836712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New command Set for Zone</a:t>
            </a:r>
          </a:p>
          <a:p>
            <a:pPr lvl="1"/>
            <a:r>
              <a:rPr lang="en-US" altLang="ko-KR" sz="1400" kern="0"/>
              <a:t>Zone management send commands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kern="0"/>
              <a:t>Reset Zone – Transition zone state to Empty. Erase the zone, reset WP to SLBA.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kern="0"/>
              <a:t>Open Zone – Transition zone state to explicitly open, allocate zone resources.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kern="0"/>
              <a:t>Close Zone – Transition zone state to Closed.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kern="0"/>
              <a:t>Finish Zone – Transition zone state to Full, irrespective of WP position</a:t>
            </a:r>
          </a:p>
          <a:p>
            <a:pPr marL="914400" lvl="2" indent="0">
              <a:buNone/>
            </a:pPr>
            <a:endParaRPr lang="en-US" altLang="ko-KR" sz="1200" kern="0"/>
          </a:p>
          <a:p>
            <a:pPr lvl="1"/>
            <a:r>
              <a:rPr lang="en-US" altLang="ko-KR" sz="1400" kern="0"/>
              <a:t>Zone management receive commands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kern="0"/>
              <a:t>Report zone descriptor of zone(s)</a:t>
            </a:r>
          </a:p>
          <a:p>
            <a:pPr marL="914400" lvl="2" indent="0">
              <a:buNone/>
            </a:pPr>
            <a:endParaRPr lang="en-US" altLang="ko-KR" sz="1200" kern="0"/>
          </a:p>
          <a:p>
            <a:pPr lvl="1"/>
            <a:r>
              <a:rPr lang="en-US" altLang="ko-KR" sz="1400" kern="0"/>
              <a:t>Zone Append Command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kern="0"/>
              <a:t>Writes are issued to a zone’s SLBA and the drive returns the LBA within the zone where that write happened.</a:t>
            </a:r>
          </a:p>
          <a:p>
            <a:pPr marL="914400" lvl="2" indent="0">
              <a:buNone/>
            </a:pPr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ZNS SSD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6423F7-E433-4F6D-AB7C-7A28C48D0F6C}"/>
              </a:ext>
            </a:extLst>
          </p:cNvPr>
          <p:cNvSpPr/>
          <p:nvPr/>
        </p:nvSpPr>
        <p:spPr>
          <a:xfrm>
            <a:off x="830786" y="4162326"/>
            <a:ext cx="2024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controller.h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36F8E6-0AB2-4934-8944-B34CFC57A9C8}"/>
              </a:ext>
            </a:extLst>
          </p:cNvPr>
          <p:cNvSpPr/>
          <p:nvPr/>
        </p:nvSpPr>
        <p:spPr>
          <a:xfrm>
            <a:off x="599890" y="4411829"/>
            <a:ext cx="30857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Zone Management</a:t>
            </a:r>
            <a:endParaRPr lang="en-US" altLang="ko-KR" sz="11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45D3346-8251-4791-9391-1AD261B215E9}"/>
              </a:ext>
            </a:extLst>
          </p:cNvPr>
          <p:cNvSpPr/>
          <p:nvPr/>
        </p:nvSpPr>
        <p:spPr bwMode="auto">
          <a:xfrm>
            <a:off x="992966" y="4550514"/>
            <a:ext cx="1699779" cy="115212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MAN_CLOSE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0x01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MAN_FINISH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0x02</a:t>
            </a:r>
            <a:endParaRPr kumimoji="1" lang="en-US" altLang="ko-KR" sz="90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MAN_OPEN  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0x03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MAN_RESET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0x04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MAN_OFFLINE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0x05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EB11F5F-83B7-4A22-A870-B9EB3E6A2D7B}"/>
              </a:ext>
            </a:extLst>
          </p:cNvPr>
          <p:cNvSpPr/>
          <p:nvPr/>
        </p:nvSpPr>
        <p:spPr bwMode="auto">
          <a:xfrm>
            <a:off x="533645" y="4550514"/>
            <a:ext cx="3085738" cy="115212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9DFBF6-1C1B-4687-9DD8-30953054AAFC}"/>
              </a:ext>
            </a:extLst>
          </p:cNvPr>
          <p:cNvSpPr/>
          <p:nvPr/>
        </p:nvSpPr>
        <p:spPr bwMode="auto">
          <a:xfrm>
            <a:off x="603674" y="4200515"/>
            <a:ext cx="1676399" cy="12280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34801E4-33B3-4D46-8443-EB848140E703}"/>
              </a:ext>
            </a:extLst>
          </p:cNvPr>
          <p:cNvSpPr/>
          <p:nvPr/>
        </p:nvSpPr>
        <p:spPr>
          <a:xfrm>
            <a:off x="2050530" y="4327015"/>
            <a:ext cx="252147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zns_set_zone()</a:t>
            </a:r>
            <a:endParaRPr lang="en-US" altLang="ko-K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CC0016A-AAF6-469C-9820-6E2CAFAF7682}"/>
              </a:ext>
            </a:extLst>
          </p:cNvPr>
          <p:cNvCxnSpPr>
            <a:cxnSpLocks/>
          </p:cNvCxnSpPr>
          <p:nvPr/>
        </p:nvCxnSpPr>
        <p:spPr>
          <a:xfrm>
            <a:off x="2540317" y="4644670"/>
            <a:ext cx="142754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DFDD13E-452C-4CB7-9C28-0AE6A72D37E8}"/>
              </a:ext>
            </a:extLst>
          </p:cNvPr>
          <p:cNvCxnSpPr>
            <a:cxnSpLocks/>
          </p:cNvCxnSpPr>
          <p:nvPr/>
        </p:nvCxnSpPr>
        <p:spPr>
          <a:xfrm>
            <a:off x="3967857" y="4644670"/>
            <a:ext cx="0" cy="2897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8744CB9-17A5-472B-8223-0D1885903C93}"/>
              </a:ext>
            </a:extLst>
          </p:cNvPr>
          <p:cNvSpPr/>
          <p:nvPr/>
        </p:nvSpPr>
        <p:spPr bwMode="auto">
          <a:xfrm>
            <a:off x="4030688" y="4980405"/>
            <a:ext cx="3340648" cy="8055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D6F702-068D-42DC-8657-47F69252A007}"/>
              </a:ext>
            </a:extLst>
          </p:cNvPr>
          <p:cNvSpPr/>
          <p:nvPr/>
        </p:nvSpPr>
        <p:spPr>
          <a:xfrm>
            <a:off x="2349863" y="4913850"/>
            <a:ext cx="260649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zns_management_send()</a:t>
            </a:r>
            <a:endParaRPr lang="en-US" altLang="ko-K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0B6ACC5-A28F-4BEA-8D5F-0F8CC67B5F5B}"/>
              </a:ext>
            </a:extLst>
          </p:cNvPr>
          <p:cNvSpPr/>
          <p:nvPr/>
        </p:nvSpPr>
        <p:spPr bwMode="auto">
          <a:xfrm>
            <a:off x="2832544" y="4949635"/>
            <a:ext cx="2115112" cy="26477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3EC6730-1135-46BA-931A-7FAC41E1260C}"/>
              </a:ext>
            </a:extLst>
          </p:cNvPr>
          <p:cNvSpPr/>
          <p:nvPr/>
        </p:nvSpPr>
        <p:spPr>
          <a:xfrm>
            <a:off x="4458790" y="4323098"/>
            <a:ext cx="252147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zns_get_zone_desc()</a:t>
            </a:r>
            <a:endParaRPr lang="en-US" altLang="ko-K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A312317-290B-4D40-9955-60F2A70C729F}"/>
              </a:ext>
            </a:extLst>
          </p:cNvPr>
          <p:cNvCxnSpPr>
            <a:cxnSpLocks/>
          </p:cNvCxnSpPr>
          <p:nvPr/>
        </p:nvCxnSpPr>
        <p:spPr>
          <a:xfrm>
            <a:off x="4948577" y="4640753"/>
            <a:ext cx="142754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5066AC6-48CA-4B96-ABCC-AA1C9814FDF9}"/>
              </a:ext>
            </a:extLst>
          </p:cNvPr>
          <p:cNvCxnSpPr>
            <a:cxnSpLocks/>
          </p:cNvCxnSpPr>
          <p:nvPr/>
        </p:nvCxnSpPr>
        <p:spPr>
          <a:xfrm>
            <a:off x="6376117" y="4640753"/>
            <a:ext cx="0" cy="2897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97E9A82-80D6-426C-BBAE-BAD4DE633E2D}"/>
              </a:ext>
            </a:extLst>
          </p:cNvPr>
          <p:cNvSpPr/>
          <p:nvPr/>
        </p:nvSpPr>
        <p:spPr>
          <a:xfrm>
            <a:off x="4758123" y="4909933"/>
            <a:ext cx="260649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zns_management_recv()</a:t>
            </a:r>
            <a:endParaRPr lang="en-US" altLang="ko-K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625BFB8-57F6-41A2-883C-C467B46FEF2A}"/>
              </a:ext>
            </a:extLst>
          </p:cNvPr>
          <p:cNvSpPr/>
          <p:nvPr/>
        </p:nvSpPr>
        <p:spPr bwMode="auto">
          <a:xfrm>
            <a:off x="5240804" y="4945718"/>
            <a:ext cx="2115112" cy="26477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60D8423-0343-4296-8CCB-22D2CF1D8503}"/>
              </a:ext>
            </a:extLst>
          </p:cNvPr>
          <p:cNvSpPr/>
          <p:nvPr/>
        </p:nvSpPr>
        <p:spPr>
          <a:xfrm>
            <a:off x="6867049" y="4332976"/>
            <a:ext cx="252147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zns_append()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66B6BE4-2763-43C7-BAA3-C0C806BB412C}"/>
              </a:ext>
            </a:extLst>
          </p:cNvPr>
          <p:cNvCxnSpPr>
            <a:cxnSpLocks/>
          </p:cNvCxnSpPr>
          <p:nvPr/>
        </p:nvCxnSpPr>
        <p:spPr>
          <a:xfrm>
            <a:off x="7356836" y="4650631"/>
            <a:ext cx="142754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66538887-CF32-4668-B883-AA46B1DB3635}"/>
              </a:ext>
            </a:extLst>
          </p:cNvPr>
          <p:cNvSpPr/>
          <p:nvPr/>
        </p:nvSpPr>
        <p:spPr bwMode="auto">
          <a:xfrm>
            <a:off x="428596" y="3947151"/>
            <a:ext cx="8556980" cy="1644024"/>
          </a:xfrm>
          <a:prstGeom prst="roundRect">
            <a:avLst>
              <a:gd name="adj" fmla="val 3377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B0C64B0-9BF8-4021-97DC-9C93D60C7F36}"/>
              </a:ext>
            </a:extLst>
          </p:cNvPr>
          <p:cNvSpPr/>
          <p:nvPr/>
        </p:nvSpPr>
        <p:spPr>
          <a:xfrm>
            <a:off x="3721270" y="3913848"/>
            <a:ext cx="2024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controller.c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9EBC84-8D22-4062-BC07-BC48EA770321}"/>
              </a:ext>
            </a:extLst>
          </p:cNvPr>
          <p:cNvSpPr/>
          <p:nvPr/>
        </p:nvSpPr>
        <p:spPr bwMode="auto">
          <a:xfrm>
            <a:off x="1409909" y="5884867"/>
            <a:ext cx="768253" cy="461665"/>
          </a:xfrm>
          <a:prstGeom prst="rect">
            <a:avLst/>
          </a:prstGeom>
          <a:solidFill>
            <a:srgbClr val="3DA5C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0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0BA1F14-30BD-471C-B2BB-2B0A02C0344D}"/>
              </a:ext>
            </a:extLst>
          </p:cNvPr>
          <p:cNvSpPr/>
          <p:nvPr/>
        </p:nvSpPr>
        <p:spPr bwMode="auto">
          <a:xfrm>
            <a:off x="2178162" y="5884867"/>
            <a:ext cx="768253" cy="461665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1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B80FB6F-B578-49B7-BE2F-3BC6ECB47A0B}"/>
              </a:ext>
            </a:extLst>
          </p:cNvPr>
          <p:cNvSpPr/>
          <p:nvPr/>
        </p:nvSpPr>
        <p:spPr bwMode="auto">
          <a:xfrm>
            <a:off x="2946415" y="5884867"/>
            <a:ext cx="768253" cy="461665"/>
          </a:xfrm>
          <a:prstGeom prst="rect">
            <a:avLst/>
          </a:prstGeom>
          <a:solidFill>
            <a:srgbClr val="03B98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2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FC62055-072B-43F4-BD0A-ED91CCE8798F}"/>
              </a:ext>
            </a:extLst>
          </p:cNvPr>
          <p:cNvSpPr/>
          <p:nvPr/>
        </p:nvSpPr>
        <p:spPr bwMode="auto">
          <a:xfrm>
            <a:off x="7069150" y="5884867"/>
            <a:ext cx="768253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N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BF6801-CA2D-4A0A-A5CB-22E515AD31BC}"/>
              </a:ext>
            </a:extLst>
          </p:cNvPr>
          <p:cNvSpPr txBox="1"/>
          <p:nvPr/>
        </p:nvSpPr>
        <p:spPr>
          <a:xfrm>
            <a:off x="4451171" y="5856920"/>
            <a:ext cx="450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11895DB-CF71-4DAE-A428-E288A9A18D2F}"/>
              </a:ext>
            </a:extLst>
          </p:cNvPr>
          <p:cNvSpPr/>
          <p:nvPr/>
        </p:nvSpPr>
        <p:spPr bwMode="auto">
          <a:xfrm>
            <a:off x="5532646" y="5884867"/>
            <a:ext cx="768253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N-2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43FA5D3-A29F-4FE8-BF89-D17FF6700275}"/>
              </a:ext>
            </a:extLst>
          </p:cNvPr>
          <p:cNvSpPr/>
          <p:nvPr/>
        </p:nvSpPr>
        <p:spPr bwMode="auto">
          <a:xfrm>
            <a:off x="6298360" y="5884867"/>
            <a:ext cx="768253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N-1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EBED86B7-E8D8-4F92-B391-BB3E2A76615A}"/>
              </a:ext>
            </a:extLst>
          </p:cNvPr>
          <p:cNvSpPr/>
          <p:nvPr/>
        </p:nvSpPr>
        <p:spPr bwMode="auto">
          <a:xfrm>
            <a:off x="4574590" y="5356860"/>
            <a:ext cx="183534" cy="471082"/>
          </a:xfrm>
          <a:prstGeom prst="upDown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BE5351A-5C61-4559-A6BC-BB0CCF54B0D0}"/>
              </a:ext>
            </a:extLst>
          </p:cNvPr>
          <p:cNvSpPr/>
          <p:nvPr/>
        </p:nvSpPr>
        <p:spPr bwMode="auto">
          <a:xfrm>
            <a:off x="1409909" y="5883714"/>
            <a:ext cx="6427494" cy="46166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7921D1BC-A49C-4AD3-AF79-0671EFD6F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47"/>
          <a:stretch/>
        </p:blipFill>
        <p:spPr>
          <a:xfrm>
            <a:off x="7236296" y="1266825"/>
            <a:ext cx="1812377" cy="130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2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7401" y="873919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Regular Writes vs. Zone Append Writes</a:t>
            </a:r>
            <a:endParaRPr lang="en-US" altLang="ko-KR" sz="1200" kern="0"/>
          </a:p>
          <a:p>
            <a:pPr lvl="1"/>
            <a:r>
              <a:rPr lang="en-US" altLang="ko-KR" sz="1400" kern="0"/>
              <a:t>NVMe</a:t>
            </a:r>
            <a:r>
              <a:rPr lang="ko-KR" altLang="en-US" sz="1400" kern="0"/>
              <a:t> </a:t>
            </a:r>
            <a:r>
              <a:rPr lang="en-US" altLang="ko-KR" sz="1400" kern="0"/>
              <a:t>base</a:t>
            </a:r>
            <a:r>
              <a:rPr lang="ko-KR" altLang="en-US" sz="1400" kern="0"/>
              <a:t> </a:t>
            </a:r>
            <a:r>
              <a:rPr lang="en-US" altLang="ko-KR" sz="1400" kern="0"/>
              <a:t>specification</a:t>
            </a:r>
            <a:r>
              <a:rPr lang="ko-KR" altLang="en-US" sz="1400" kern="0"/>
              <a:t> </a:t>
            </a:r>
            <a:r>
              <a:rPr lang="en-US" altLang="ko-KR" sz="1400" kern="0"/>
              <a:t>allows</a:t>
            </a:r>
            <a:r>
              <a:rPr lang="ko-KR" altLang="en-US" sz="1400" kern="0"/>
              <a:t> </a:t>
            </a:r>
            <a:r>
              <a:rPr lang="en-US" altLang="ko-KR" sz="1400" kern="0"/>
              <a:t>device</a:t>
            </a:r>
            <a:r>
              <a:rPr lang="ko-KR" altLang="en-US" sz="1400" kern="0"/>
              <a:t> </a:t>
            </a:r>
            <a:r>
              <a:rPr lang="en-US" altLang="ko-KR" sz="1400" kern="0"/>
              <a:t>to</a:t>
            </a:r>
            <a:r>
              <a:rPr lang="ko-KR" altLang="en-US" sz="1400" kern="0"/>
              <a:t> </a:t>
            </a:r>
            <a:r>
              <a:rPr lang="en-US" altLang="ko-KR" sz="1400" kern="0"/>
              <a:t>complete</a:t>
            </a:r>
            <a:r>
              <a:rPr lang="ko-KR" altLang="en-US" sz="1400" kern="0"/>
              <a:t> </a:t>
            </a:r>
            <a:r>
              <a:rPr lang="en-US" altLang="ko-KR" sz="1400" kern="0"/>
              <a:t>commands</a:t>
            </a:r>
            <a:r>
              <a:rPr lang="ko-KR" altLang="en-US" sz="1400" kern="0"/>
              <a:t> </a:t>
            </a:r>
            <a:r>
              <a:rPr lang="en-US" altLang="ko-KR" sz="1400" kern="0"/>
              <a:t>in</a:t>
            </a:r>
            <a:r>
              <a:rPr lang="ko-KR" altLang="en-US" sz="1400" kern="0"/>
              <a:t> </a:t>
            </a:r>
            <a:r>
              <a:rPr lang="en-US" altLang="ko-KR" sz="1400" kern="0"/>
              <a:t>any</a:t>
            </a:r>
            <a:r>
              <a:rPr lang="ko-KR" altLang="en-US" sz="1400" kern="0"/>
              <a:t> </a:t>
            </a:r>
            <a:r>
              <a:rPr lang="en-US" altLang="ko-KR" sz="1400" kern="0"/>
              <a:t>order.</a:t>
            </a:r>
          </a:p>
          <a:p>
            <a:pPr lvl="1"/>
            <a:r>
              <a:rPr lang="en-US" altLang="ko-KR" sz="1400" kern="0"/>
              <a:t>By queuing write requests to a zone and the drive appends the writes in whichever order it receives.</a:t>
            </a:r>
          </a:p>
          <a:p>
            <a:pPr lvl="1"/>
            <a:r>
              <a:rPr lang="en-US" altLang="ko-KR" sz="1400" kern="0"/>
              <a:t>Returns the LBA where the data was actually written.</a:t>
            </a:r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ZNS SSD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11C4D1-7FE7-4120-A9DF-6DBE3E8ED89A}"/>
              </a:ext>
            </a:extLst>
          </p:cNvPr>
          <p:cNvSpPr/>
          <p:nvPr/>
        </p:nvSpPr>
        <p:spPr bwMode="auto">
          <a:xfrm>
            <a:off x="2538779" y="3016617"/>
            <a:ext cx="432048" cy="216024"/>
          </a:xfrm>
          <a:prstGeom prst="rect">
            <a:avLst/>
          </a:prstGeom>
          <a:solidFill>
            <a:srgbClr val="FAC09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A026758-7C9F-42BF-9D9C-DE1E74404321}"/>
              </a:ext>
            </a:extLst>
          </p:cNvPr>
          <p:cNvSpPr/>
          <p:nvPr/>
        </p:nvSpPr>
        <p:spPr bwMode="auto">
          <a:xfrm>
            <a:off x="2970827" y="3016617"/>
            <a:ext cx="432048" cy="216024"/>
          </a:xfrm>
          <a:prstGeom prst="rect">
            <a:avLst/>
          </a:prstGeom>
          <a:solidFill>
            <a:srgbClr val="FAC09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0C04AC-6D34-471D-9F9D-0311C55111D7}"/>
              </a:ext>
            </a:extLst>
          </p:cNvPr>
          <p:cNvSpPr/>
          <p:nvPr/>
        </p:nvSpPr>
        <p:spPr bwMode="auto">
          <a:xfrm>
            <a:off x="3402875" y="3016617"/>
            <a:ext cx="432048" cy="216024"/>
          </a:xfrm>
          <a:prstGeom prst="rect">
            <a:avLst/>
          </a:prstGeom>
          <a:solidFill>
            <a:srgbClr val="FAC09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FE1178-EE08-4C10-AF9C-4E475B5B0207}"/>
              </a:ext>
            </a:extLst>
          </p:cNvPr>
          <p:cNvSpPr/>
          <p:nvPr/>
        </p:nvSpPr>
        <p:spPr bwMode="auto">
          <a:xfrm>
            <a:off x="3830809" y="3016617"/>
            <a:ext cx="4320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4C192E0-DED8-481A-BE88-44393D7C8B68}"/>
              </a:ext>
            </a:extLst>
          </p:cNvPr>
          <p:cNvSpPr/>
          <p:nvPr/>
        </p:nvSpPr>
        <p:spPr bwMode="auto">
          <a:xfrm>
            <a:off x="4262857" y="3016617"/>
            <a:ext cx="4320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8FDF125-BCD4-4D2A-8E1B-396BEABE6AE7}"/>
              </a:ext>
            </a:extLst>
          </p:cNvPr>
          <p:cNvSpPr/>
          <p:nvPr/>
        </p:nvSpPr>
        <p:spPr bwMode="auto">
          <a:xfrm>
            <a:off x="4690791" y="3016617"/>
            <a:ext cx="4320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4CF908-439B-4C67-A1B0-C288E46EDA4C}"/>
              </a:ext>
            </a:extLst>
          </p:cNvPr>
          <p:cNvSpPr/>
          <p:nvPr/>
        </p:nvSpPr>
        <p:spPr bwMode="auto">
          <a:xfrm>
            <a:off x="5122839" y="3016617"/>
            <a:ext cx="4320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91946D-F7B7-4F3D-9464-48FC708A46D6}"/>
              </a:ext>
            </a:extLst>
          </p:cNvPr>
          <p:cNvSpPr/>
          <p:nvPr/>
        </p:nvSpPr>
        <p:spPr bwMode="auto">
          <a:xfrm>
            <a:off x="5550773" y="3016617"/>
            <a:ext cx="432048" cy="216024"/>
          </a:xfrm>
          <a:prstGeom prst="rect">
            <a:avLst/>
          </a:prstGeom>
          <a:solidFill>
            <a:srgbClr val="B3A2C7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F4F23D4-54F1-4C63-B39F-B4BBFB64B399}"/>
              </a:ext>
            </a:extLst>
          </p:cNvPr>
          <p:cNvSpPr/>
          <p:nvPr/>
        </p:nvSpPr>
        <p:spPr bwMode="auto">
          <a:xfrm>
            <a:off x="5982821" y="3016617"/>
            <a:ext cx="432048" cy="2160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94B9E5D-1E76-437E-A98B-EE9C69F10A9D}"/>
              </a:ext>
            </a:extLst>
          </p:cNvPr>
          <p:cNvSpPr/>
          <p:nvPr/>
        </p:nvSpPr>
        <p:spPr bwMode="auto">
          <a:xfrm>
            <a:off x="6410755" y="3016617"/>
            <a:ext cx="432048" cy="2160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B611E68-8058-4759-9899-EE9EE7C2F3D9}"/>
              </a:ext>
            </a:extLst>
          </p:cNvPr>
          <p:cNvSpPr/>
          <p:nvPr/>
        </p:nvSpPr>
        <p:spPr bwMode="auto">
          <a:xfrm>
            <a:off x="6842803" y="3016617"/>
            <a:ext cx="432048" cy="2160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D57790-081B-452E-BF67-66C33532122C}"/>
              </a:ext>
            </a:extLst>
          </p:cNvPr>
          <p:cNvSpPr/>
          <p:nvPr/>
        </p:nvSpPr>
        <p:spPr bwMode="auto">
          <a:xfrm>
            <a:off x="7270737" y="3016617"/>
            <a:ext cx="432048" cy="21602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47DAD4-F2A0-469C-B261-B8F5926D6ACE}"/>
              </a:ext>
            </a:extLst>
          </p:cNvPr>
          <p:cNvSpPr/>
          <p:nvPr/>
        </p:nvSpPr>
        <p:spPr bwMode="auto">
          <a:xfrm>
            <a:off x="7702785" y="3016617"/>
            <a:ext cx="432048" cy="21602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F04B09-D6AE-416B-8E1F-DDF5BF11C07B}"/>
              </a:ext>
            </a:extLst>
          </p:cNvPr>
          <p:cNvSpPr/>
          <p:nvPr/>
        </p:nvSpPr>
        <p:spPr bwMode="auto">
          <a:xfrm>
            <a:off x="2538779" y="4947411"/>
            <a:ext cx="432048" cy="216024"/>
          </a:xfrm>
          <a:prstGeom prst="rect">
            <a:avLst/>
          </a:prstGeom>
          <a:solidFill>
            <a:srgbClr val="B3A2C7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0821D9-D37B-4FBD-9203-80D925923922}"/>
              </a:ext>
            </a:extLst>
          </p:cNvPr>
          <p:cNvSpPr/>
          <p:nvPr/>
        </p:nvSpPr>
        <p:spPr bwMode="auto">
          <a:xfrm>
            <a:off x="2970827" y="4947411"/>
            <a:ext cx="432048" cy="216024"/>
          </a:xfrm>
          <a:prstGeom prst="rect">
            <a:avLst/>
          </a:prstGeom>
          <a:solidFill>
            <a:srgbClr val="FAC09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8A2BC-1B50-4CBB-BADA-2E09AF4D8AB4}"/>
              </a:ext>
            </a:extLst>
          </p:cNvPr>
          <p:cNvSpPr/>
          <p:nvPr/>
        </p:nvSpPr>
        <p:spPr bwMode="auto">
          <a:xfrm>
            <a:off x="3402875" y="4947411"/>
            <a:ext cx="432048" cy="216024"/>
          </a:xfrm>
          <a:prstGeom prst="rect">
            <a:avLst/>
          </a:prstGeom>
          <a:solidFill>
            <a:srgbClr val="FAC09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4FEE294-8512-4F69-8677-F94B5E5B33E3}"/>
              </a:ext>
            </a:extLst>
          </p:cNvPr>
          <p:cNvSpPr/>
          <p:nvPr/>
        </p:nvSpPr>
        <p:spPr bwMode="auto">
          <a:xfrm>
            <a:off x="3830809" y="4947411"/>
            <a:ext cx="432048" cy="216024"/>
          </a:xfrm>
          <a:prstGeom prst="rect">
            <a:avLst/>
          </a:prstGeom>
          <a:solidFill>
            <a:srgbClr val="FAC09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81115D1-1EBE-4B2E-AE65-931C6F359BA6}"/>
              </a:ext>
            </a:extLst>
          </p:cNvPr>
          <p:cNvSpPr/>
          <p:nvPr/>
        </p:nvSpPr>
        <p:spPr bwMode="auto">
          <a:xfrm>
            <a:off x="4262857" y="4947411"/>
            <a:ext cx="4320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2AEC7DB-6DB7-435E-BFF2-70EF1FAA6E1B}"/>
              </a:ext>
            </a:extLst>
          </p:cNvPr>
          <p:cNvSpPr/>
          <p:nvPr/>
        </p:nvSpPr>
        <p:spPr bwMode="auto">
          <a:xfrm>
            <a:off x="4690791" y="4947411"/>
            <a:ext cx="4320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58ACA9A-8040-4E71-B6B3-E00C2171D9C6}"/>
              </a:ext>
            </a:extLst>
          </p:cNvPr>
          <p:cNvSpPr/>
          <p:nvPr/>
        </p:nvSpPr>
        <p:spPr bwMode="auto">
          <a:xfrm>
            <a:off x="5122839" y="4947411"/>
            <a:ext cx="4320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4D2295-4ED9-462E-9414-1457568E5AE6}"/>
              </a:ext>
            </a:extLst>
          </p:cNvPr>
          <p:cNvSpPr/>
          <p:nvPr/>
        </p:nvSpPr>
        <p:spPr bwMode="auto">
          <a:xfrm>
            <a:off x="5550773" y="4947411"/>
            <a:ext cx="432048" cy="216024"/>
          </a:xfrm>
          <a:prstGeom prst="rect">
            <a:avLst/>
          </a:prstGeom>
          <a:solidFill>
            <a:srgbClr val="C3D69B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0E456AC-4979-4596-AF31-5F960B80FA3A}"/>
              </a:ext>
            </a:extLst>
          </p:cNvPr>
          <p:cNvSpPr/>
          <p:nvPr/>
        </p:nvSpPr>
        <p:spPr bwMode="auto">
          <a:xfrm>
            <a:off x="5982821" y="4947411"/>
            <a:ext cx="432048" cy="2160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EC78E6F-8C3B-4627-9B63-D3A2EE811E20}"/>
              </a:ext>
            </a:extLst>
          </p:cNvPr>
          <p:cNvSpPr/>
          <p:nvPr/>
        </p:nvSpPr>
        <p:spPr bwMode="auto">
          <a:xfrm>
            <a:off x="6410755" y="4947411"/>
            <a:ext cx="432048" cy="2160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5297A2-546F-496E-A5E2-736D01F1AE8A}"/>
              </a:ext>
            </a:extLst>
          </p:cNvPr>
          <p:cNvSpPr/>
          <p:nvPr/>
        </p:nvSpPr>
        <p:spPr bwMode="auto">
          <a:xfrm>
            <a:off x="6842803" y="4947411"/>
            <a:ext cx="432048" cy="2160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312B6B0-77D9-4A9C-B4CD-34AE6345D583}"/>
              </a:ext>
            </a:extLst>
          </p:cNvPr>
          <p:cNvSpPr/>
          <p:nvPr/>
        </p:nvSpPr>
        <p:spPr bwMode="auto">
          <a:xfrm>
            <a:off x="7270737" y="4947411"/>
            <a:ext cx="432048" cy="21602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2458B35-60CC-4739-90DF-1952DDC5F082}"/>
              </a:ext>
            </a:extLst>
          </p:cNvPr>
          <p:cNvSpPr/>
          <p:nvPr/>
        </p:nvSpPr>
        <p:spPr bwMode="auto">
          <a:xfrm>
            <a:off x="7702785" y="4947411"/>
            <a:ext cx="432048" cy="21602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913F5C-2B96-4868-8377-47CD5AF5CEE3}"/>
              </a:ext>
            </a:extLst>
          </p:cNvPr>
          <p:cNvSpPr txBox="1"/>
          <p:nvPr/>
        </p:nvSpPr>
        <p:spPr>
          <a:xfrm>
            <a:off x="2238338" y="3246592"/>
            <a:ext cx="6008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LBA-0</a:t>
            </a:r>
            <a:endParaRPr lang="ko-KR" altLang="en-US" sz="5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C552C3-6A36-46F4-AC43-16513BA7A04A}"/>
              </a:ext>
            </a:extLst>
          </p:cNvPr>
          <p:cNvSpPr txBox="1"/>
          <p:nvPr/>
        </p:nvSpPr>
        <p:spPr>
          <a:xfrm>
            <a:off x="2238338" y="5163435"/>
            <a:ext cx="6008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LBA-0</a:t>
            </a:r>
            <a:endParaRPr lang="ko-KR" altLang="en-US" sz="5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9FC984-EF36-4C5C-89CF-60ECFB773CD1}"/>
              </a:ext>
            </a:extLst>
          </p:cNvPr>
          <p:cNvSpPr txBox="1"/>
          <p:nvPr/>
        </p:nvSpPr>
        <p:spPr>
          <a:xfrm>
            <a:off x="7830278" y="5163435"/>
            <a:ext cx="6008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LBA-n</a:t>
            </a:r>
            <a:endParaRPr lang="ko-KR" altLang="en-US" sz="5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CD95C6-A813-4CD6-8018-FE883B4005AB}"/>
              </a:ext>
            </a:extLst>
          </p:cNvPr>
          <p:cNvSpPr txBox="1"/>
          <p:nvPr/>
        </p:nvSpPr>
        <p:spPr>
          <a:xfrm>
            <a:off x="7830278" y="3235029"/>
            <a:ext cx="6008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LBA-n</a:t>
            </a:r>
            <a:endParaRPr lang="ko-KR" altLang="en-US" sz="5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25C4C20-247D-4109-84B6-891854DDE166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0737" y="3224074"/>
            <a:ext cx="0" cy="25717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4E7449F-5EFF-4FF6-A46B-94B3B4DE4A8F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0737" y="5152480"/>
            <a:ext cx="0" cy="25717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AE57F0F-DECA-4321-88E3-F360B2113222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3258" y="3224074"/>
            <a:ext cx="0" cy="25717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4344D11-1E36-4248-909B-1C313D49C1B9}"/>
                  </a:ext>
                </a:extLst>
              </p:cNvPr>
              <p:cNvSpPr txBox="1"/>
              <p:nvPr/>
            </p:nvSpPr>
            <p:spPr>
              <a:xfrm>
                <a:off x="3518885" y="3407634"/>
                <a:ext cx="6245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𝐖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4344D11-1E36-4248-909B-1C313D49C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85" y="3407634"/>
                <a:ext cx="624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FE4B499-8961-4EC3-A062-6B0EF579B157}"/>
              </a:ext>
            </a:extLst>
          </p:cNvPr>
          <p:cNvCxnSpPr>
            <a:cxnSpLocks/>
          </p:cNvCxnSpPr>
          <p:nvPr/>
        </p:nvCxnSpPr>
        <p:spPr bwMode="auto">
          <a:xfrm flipV="1">
            <a:off x="5531769" y="3224074"/>
            <a:ext cx="0" cy="25717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A165316-50A9-4192-BC52-5F4E05E51C73}"/>
              </a:ext>
            </a:extLst>
          </p:cNvPr>
          <p:cNvCxnSpPr>
            <a:cxnSpLocks/>
          </p:cNvCxnSpPr>
          <p:nvPr/>
        </p:nvCxnSpPr>
        <p:spPr bwMode="auto">
          <a:xfrm flipV="1">
            <a:off x="6002293" y="3224074"/>
            <a:ext cx="0" cy="25717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F394FF-1504-4880-8E7B-1C327448EE69}"/>
                  </a:ext>
                </a:extLst>
              </p:cNvPr>
              <p:cNvSpPr txBox="1"/>
              <p:nvPr/>
            </p:nvSpPr>
            <p:spPr>
              <a:xfrm>
                <a:off x="5219503" y="3407634"/>
                <a:ext cx="6245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𝐖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F394FF-1504-4880-8E7B-1C327448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03" y="3407634"/>
                <a:ext cx="6245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C472404-275B-4607-8141-AD7698E3ECE4}"/>
                  </a:ext>
                </a:extLst>
              </p:cNvPr>
              <p:cNvSpPr txBox="1"/>
              <p:nvPr/>
            </p:nvSpPr>
            <p:spPr>
              <a:xfrm>
                <a:off x="5690027" y="3407634"/>
                <a:ext cx="6245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𝐖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C472404-275B-4607-8141-AD7698E3E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27" y="3407634"/>
                <a:ext cx="6245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E6650D3-9CAF-4883-9DEE-C4D22C8724DB}"/>
                  </a:ext>
                </a:extLst>
              </p:cNvPr>
              <p:cNvSpPr txBox="1"/>
              <p:nvPr/>
            </p:nvSpPr>
            <p:spPr>
              <a:xfrm>
                <a:off x="6984148" y="3407634"/>
                <a:ext cx="6245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𝐙𝐂</m:t>
                      </m:r>
                    </m:oMath>
                  </m:oMathPara>
                </a14:m>
                <a:endParaRPr lang="ko-KR" altLang="en-US" sz="14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E6650D3-9CAF-4883-9DEE-C4D22C872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48" y="3407634"/>
                <a:ext cx="62453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A7DDB86-D477-443C-BF5D-BCAA079BD0CC}"/>
                  </a:ext>
                </a:extLst>
              </p:cNvPr>
              <p:cNvSpPr txBox="1"/>
              <p:nvPr/>
            </p:nvSpPr>
            <p:spPr>
              <a:xfrm>
                <a:off x="7001887" y="5340849"/>
                <a:ext cx="6245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𝐙𝐂</m:t>
                      </m:r>
                    </m:oMath>
                  </m:oMathPara>
                </a14:m>
                <a:endParaRPr lang="ko-KR" altLang="en-US" sz="14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A7DDB86-D477-443C-BF5D-BCAA079B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887" y="5340849"/>
                <a:ext cx="62453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직사각형 95">
            <a:extLst>
              <a:ext uri="{FF2B5EF4-FFF2-40B4-BE49-F238E27FC236}">
                <a16:creationId xmlns:a16="http://schemas.microsoft.com/office/drawing/2014/main" id="{BB92AB29-2AA0-462B-9B49-B65C07B6A8BA}"/>
              </a:ext>
            </a:extLst>
          </p:cNvPr>
          <p:cNvSpPr/>
          <p:nvPr/>
        </p:nvSpPr>
        <p:spPr bwMode="auto">
          <a:xfrm>
            <a:off x="371919" y="2922430"/>
            <a:ext cx="1940791" cy="461665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Write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(Queue Depth = 1)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9583C5A-D742-497D-9BE3-0C6305E56563}"/>
              </a:ext>
            </a:extLst>
          </p:cNvPr>
          <p:cNvSpPr/>
          <p:nvPr/>
        </p:nvSpPr>
        <p:spPr bwMode="auto">
          <a:xfrm>
            <a:off x="371919" y="4875477"/>
            <a:ext cx="1940791" cy="461665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Append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(Queue Depth = 3)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" name="화살표: 위로 굽음 10">
            <a:extLst>
              <a:ext uri="{FF2B5EF4-FFF2-40B4-BE49-F238E27FC236}">
                <a16:creationId xmlns:a16="http://schemas.microsoft.com/office/drawing/2014/main" id="{4766C01E-E011-4677-9073-211B9A0CF056}"/>
              </a:ext>
            </a:extLst>
          </p:cNvPr>
          <p:cNvSpPr/>
          <p:nvPr/>
        </p:nvSpPr>
        <p:spPr bwMode="auto">
          <a:xfrm rot="10800000">
            <a:off x="2528170" y="2487994"/>
            <a:ext cx="226055" cy="490643"/>
          </a:xfrm>
          <a:prstGeom prst="bentUpArrow">
            <a:avLst>
              <a:gd name="adj1" fmla="val 4252"/>
              <a:gd name="adj2" fmla="val 9838"/>
              <a:gd name="adj3" fmla="val 18616"/>
            </a:avLst>
          </a:prstGeom>
          <a:solidFill>
            <a:srgbClr val="A6A6A6"/>
          </a:solidFill>
          <a:ln w="19050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E2C7630-3FB7-4806-A6C6-974E773976EE}"/>
              </a:ext>
            </a:extLst>
          </p:cNvPr>
          <p:cNvSpPr/>
          <p:nvPr/>
        </p:nvSpPr>
        <p:spPr bwMode="auto">
          <a:xfrm>
            <a:off x="2839220" y="2335577"/>
            <a:ext cx="876762" cy="293483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12K Write </a:t>
            </a:r>
            <a:r>
              <a:rPr kumimoji="1" lang="en-US" altLang="ko-KR" sz="1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2" name="화살표: 위로 굽음 101">
            <a:extLst>
              <a:ext uri="{FF2B5EF4-FFF2-40B4-BE49-F238E27FC236}">
                <a16:creationId xmlns:a16="http://schemas.microsoft.com/office/drawing/2014/main" id="{CCB3A4F7-C448-4ACC-AA05-E4769AF41C90}"/>
              </a:ext>
            </a:extLst>
          </p:cNvPr>
          <p:cNvSpPr/>
          <p:nvPr/>
        </p:nvSpPr>
        <p:spPr bwMode="auto">
          <a:xfrm rot="10800000">
            <a:off x="3794470" y="2585655"/>
            <a:ext cx="235530" cy="393601"/>
          </a:xfrm>
          <a:prstGeom prst="bentUpArrow">
            <a:avLst>
              <a:gd name="adj1" fmla="val 4252"/>
              <a:gd name="adj2" fmla="val 9838"/>
              <a:gd name="adj3" fmla="val 18616"/>
            </a:avLst>
          </a:prstGeom>
          <a:solidFill>
            <a:srgbClr val="A6A6A6"/>
          </a:solidFill>
          <a:ln w="19050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0C688DA-EC41-48C9-B1FC-61A1B753BCD9}"/>
              </a:ext>
            </a:extLst>
          </p:cNvPr>
          <p:cNvSpPr/>
          <p:nvPr/>
        </p:nvSpPr>
        <p:spPr bwMode="auto">
          <a:xfrm>
            <a:off x="4123351" y="2423523"/>
            <a:ext cx="876762" cy="293483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16K Write </a:t>
            </a:r>
            <a:r>
              <a:rPr kumimoji="1" lang="en-US" altLang="ko-KR" sz="1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4" name="화살표: 위로 굽음 103">
            <a:extLst>
              <a:ext uri="{FF2B5EF4-FFF2-40B4-BE49-F238E27FC236}">
                <a16:creationId xmlns:a16="http://schemas.microsoft.com/office/drawing/2014/main" id="{647F0228-6C31-4797-96A2-446E2CD84EE3}"/>
              </a:ext>
            </a:extLst>
          </p:cNvPr>
          <p:cNvSpPr/>
          <p:nvPr/>
        </p:nvSpPr>
        <p:spPr bwMode="auto">
          <a:xfrm rot="10800000">
            <a:off x="5523458" y="2717006"/>
            <a:ext cx="216024" cy="262250"/>
          </a:xfrm>
          <a:prstGeom prst="bentUpArrow">
            <a:avLst>
              <a:gd name="adj1" fmla="val 4252"/>
              <a:gd name="adj2" fmla="val 9838"/>
              <a:gd name="adj3" fmla="val 18616"/>
            </a:avLst>
          </a:prstGeom>
          <a:solidFill>
            <a:srgbClr val="A6A6A6"/>
          </a:solidFill>
          <a:ln w="19050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59E4096-4F8B-47C1-BD90-FD4BC178D3FA}"/>
              </a:ext>
            </a:extLst>
          </p:cNvPr>
          <p:cNvSpPr/>
          <p:nvPr/>
        </p:nvSpPr>
        <p:spPr bwMode="auto">
          <a:xfrm>
            <a:off x="5814444" y="2548141"/>
            <a:ext cx="876762" cy="293483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Write </a:t>
            </a:r>
            <a:r>
              <a:rPr kumimoji="1" lang="en-US" altLang="ko-KR" sz="1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6" name="화살표: 위로 굽음 105">
            <a:extLst>
              <a:ext uri="{FF2B5EF4-FFF2-40B4-BE49-F238E27FC236}">
                <a16:creationId xmlns:a16="http://schemas.microsoft.com/office/drawing/2014/main" id="{306F023B-4600-4B9A-8410-B6538BEF6D19}"/>
              </a:ext>
            </a:extLst>
          </p:cNvPr>
          <p:cNvSpPr/>
          <p:nvPr/>
        </p:nvSpPr>
        <p:spPr bwMode="auto">
          <a:xfrm rot="10800000">
            <a:off x="2528169" y="4330904"/>
            <a:ext cx="226055" cy="601656"/>
          </a:xfrm>
          <a:prstGeom prst="bentUpArrow">
            <a:avLst>
              <a:gd name="adj1" fmla="val 4252"/>
              <a:gd name="adj2" fmla="val 9838"/>
              <a:gd name="adj3" fmla="val 18616"/>
            </a:avLst>
          </a:prstGeom>
          <a:solidFill>
            <a:srgbClr val="A6A6A6"/>
          </a:solidFill>
          <a:ln w="19050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5A11B64-259D-4D8D-99A4-EC3B4400B325}"/>
              </a:ext>
            </a:extLst>
          </p:cNvPr>
          <p:cNvSpPr/>
          <p:nvPr/>
        </p:nvSpPr>
        <p:spPr bwMode="auto">
          <a:xfrm>
            <a:off x="2839220" y="4184209"/>
            <a:ext cx="876762" cy="293483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12K Write </a:t>
            </a:r>
            <a:r>
              <a:rPr kumimoji="1" lang="en-US" altLang="ko-KR" sz="1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0BDE953-FC0A-4289-86A2-226FECB8B4B9}"/>
              </a:ext>
            </a:extLst>
          </p:cNvPr>
          <p:cNvSpPr/>
          <p:nvPr/>
        </p:nvSpPr>
        <p:spPr bwMode="auto">
          <a:xfrm>
            <a:off x="3455746" y="4396044"/>
            <a:ext cx="876762" cy="293483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16K Write </a:t>
            </a:r>
            <a:r>
              <a:rPr kumimoji="1" lang="en-US" altLang="ko-KR" sz="1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D43099-615A-447F-B900-B696D8A7B0CF}"/>
              </a:ext>
            </a:extLst>
          </p:cNvPr>
          <p:cNvSpPr/>
          <p:nvPr/>
        </p:nvSpPr>
        <p:spPr bwMode="auto">
          <a:xfrm>
            <a:off x="4048997" y="4636134"/>
            <a:ext cx="876762" cy="293483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Write </a:t>
            </a:r>
            <a:r>
              <a:rPr kumimoji="1" lang="en-US" altLang="ko-KR" sz="1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279EA7A-1115-4AFD-848D-1418F8F6CB37}"/>
              </a:ext>
            </a:extLst>
          </p:cNvPr>
          <p:cNvCxnSpPr>
            <a:cxnSpLocks/>
          </p:cNvCxnSpPr>
          <p:nvPr/>
        </p:nvCxnSpPr>
        <p:spPr bwMode="auto">
          <a:xfrm>
            <a:off x="2545603" y="4558651"/>
            <a:ext cx="860479" cy="1532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07FB0CE-9DEA-49A8-AB6B-D7D0FE85434E}"/>
              </a:ext>
            </a:extLst>
          </p:cNvPr>
          <p:cNvCxnSpPr>
            <a:cxnSpLocks/>
          </p:cNvCxnSpPr>
          <p:nvPr/>
        </p:nvCxnSpPr>
        <p:spPr bwMode="auto">
          <a:xfrm>
            <a:off x="2545603" y="4782875"/>
            <a:ext cx="1484397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5B1733A-D366-4E15-804D-D2AB51D56B30}"/>
              </a:ext>
            </a:extLst>
          </p:cNvPr>
          <p:cNvCxnSpPr>
            <a:cxnSpLocks/>
          </p:cNvCxnSpPr>
          <p:nvPr/>
        </p:nvCxnSpPr>
        <p:spPr bwMode="auto">
          <a:xfrm flipV="1">
            <a:off x="6002293" y="5163435"/>
            <a:ext cx="0" cy="25717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CB09BB6-B80A-4032-9BA1-33BE79554380}"/>
                  </a:ext>
                </a:extLst>
              </p:cNvPr>
              <p:cNvSpPr txBox="1"/>
              <p:nvPr/>
            </p:nvSpPr>
            <p:spPr>
              <a:xfrm>
                <a:off x="5690027" y="5346995"/>
                <a:ext cx="6245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𝐖𝐏</m:t>
                      </m:r>
                    </m:oMath>
                  </m:oMathPara>
                </a14:m>
                <a:endParaRPr lang="ko-KR" altLang="en-US" sz="14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CB09BB6-B80A-4032-9BA1-33BE79554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27" y="5346995"/>
                <a:ext cx="62453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A9DED62E-FA22-45FD-BCC4-D6E9196C4F25}"/>
              </a:ext>
            </a:extLst>
          </p:cNvPr>
          <p:cNvSpPr txBox="1"/>
          <p:nvPr/>
        </p:nvSpPr>
        <p:spPr>
          <a:xfrm>
            <a:off x="5448345" y="5535553"/>
            <a:ext cx="19248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(after all writes)</a:t>
            </a:r>
            <a:endParaRPr lang="ko-KR" altLang="en-US" sz="6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AB3DDA-DD4F-4058-95C3-19369E5D6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2733" y="5951461"/>
            <a:ext cx="3781641" cy="398333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7AE5D8B-737F-4833-A7B0-1EC1ADDA82DF}"/>
              </a:ext>
            </a:extLst>
          </p:cNvPr>
          <p:cNvSpPr/>
          <p:nvPr/>
        </p:nvSpPr>
        <p:spPr bwMode="auto">
          <a:xfrm>
            <a:off x="5091569" y="5893394"/>
            <a:ext cx="3020489" cy="42799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9DDCC98-49D9-4EAB-AA8D-0FCB1AD2E177}"/>
              </a:ext>
            </a:extLst>
          </p:cNvPr>
          <p:cNvSpPr/>
          <p:nvPr/>
        </p:nvSpPr>
        <p:spPr>
          <a:xfrm>
            <a:off x="1974694" y="3900453"/>
            <a:ext cx="4576326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Append(slba, len, data) </a:t>
            </a:r>
            <a:r>
              <a:rPr lang="ko-KR" altLang="en-US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Append(0, 8, data)</a:t>
            </a:r>
            <a:endParaRPr lang="en-US" altLang="ko-K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13936"/>
      </p:ext>
    </p:extLst>
  </p:cSld>
  <p:clrMapOvr>
    <a:masterClrMapping/>
  </p:clrMapOvr>
</p:sld>
</file>

<file path=ppt/theme/theme1.xml><?xml version="1.0" encoding="utf-8"?>
<a:theme xmlns:a="http://schemas.openxmlformats.org/drawingml/2006/main" name="랩실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07기본글꼴테마아잉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GD_KO_MovieFilmDesign_KGUILD001[1]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97366</TotalTime>
  <Words>1705</Words>
  <Application>Microsoft Office PowerPoint</Application>
  <PresentationFormat>화면 슬라이드 쇼(4:3)</PresentationFormat>
  <Paragraphs>368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굴림</vt:lpstr>
      <vt:lpstr>맑은 고딕</vt:lpstr>
      <vt:lpstr>Arial</vt:lpstr>
      <vt:lpstr>Cambria Math</vt:lpstr>
      <vt:lpstr>Consolas</vt:lpstr>
      <vt:lpstr>Garamond</vt:lpstr>
      <vt:lpstr>Tahoma</vt:lpstr>
      <vt:lpstr>Times New Roman</vt:lpstr>
      <vt:lpstr>Wingdings</vt:lpstr>
      <vt:lpstr>랩실2</vt:lpstr>
      <vt:lpstr>PowerPoint 프레젠테이션</vt:lpstr>
      <vt:lpstr>Weekly Report</vt:lpstr>
      <vt:lpstr>ZNS SSD</vt:lpstr>
      <vt:lpstr>ZNS SSD</vt:lpstr>
      <vt:lpstr>ZNS SSD</vt:lpstr>
      <vt:lpstr>ZNS SSD</vt:lpstr>
      <vt:lpstr>ZNS SSD</vt:lpstr>
      <vt:lpstr>ZNS SSD</vt:lpstr>
      <vt:lpstr>ZNS SSD</vt:lpstr>
      <vt:lpstr>ZoAD</vt:lpstr>
    </vt:vector>
  </TitlesOfParts>
  <Company>eslab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커널스터디_인터럽트</dc:title>
  <dc:creator>김세욱;정범종</dc:creator>
  <cp:lastModifiedBy>한예진</cp:lastModifiedBy>
  <cp:revision>2935</cp:revision>
  <cp:lastPrinted>2019-09-09T00:49:58Z</cp:lastPrinted>
  <dcterms:created xsi:type="dcterms:W3CDTF">2005-01-04T01:53:55Z</dcterms:created>
  <dcterms:modified xsi:type="dcterms:W3CDTF">2021-02-23T08:34:48Z</dcterms:modified>
</cp:coreProperties>
</file>