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384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8166A2"/>
    <a:srgbClr val="FFFFFF"/>
    <a:srgbClr val="A1C064"/>
    <a:srgbClr val="9983B3"/>
    <a:srgbClr val="E4E4E4"/>
    <a:srgbClr val="E6E6E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6353" autoAdjust="0"/>
  </p:normalViewPr>
  <p:slideViewPr>
    <p:cSldViewPr>
      <p:cViewPr>
        <p:scale>
          <a:sx n="100" d="100"/>
          <a:sy n="100" d="100"/>
        </p:scale>
        <p:origin x="180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341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6" y="0"/>
            <a:ext cx="2945341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670"/>
            <a:ext cx="2945341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6" y="9429670"/>
            <a:ext cx="2945341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534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6" y="0"/>
            <a:ext cx="294534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0"/>
            <a:ext cx="5438776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6" y="942967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644435" y="4468665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292080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7AA483-F938-4737-91B0-82D62C0D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51" y="1738695"/>
            <a:ext cx="2219635" cy="362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32E5FC-6D3B-4D32-868D-A233C06F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9" y="1738695"/>
            <a:ext cx="4183240" cy="258928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04E77E-4747-4512-860A-8C7CB6280112}"/>
              </a:ext>
            </a:extLst>
          </p:cNvPr>
          <p:cNvSpPr/>
          <p:nvPr/>
        </p:nvSpPr>
        <p:spPr bwMode="auto">
          <a:xfrm>
            <a:off x="1002508" y="2010797"/>
            <a:ext cx="2504090" cy="53945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D8542-E302-476E-B51F-D91C90CA2FC0}"/>
              </a:ext>
            </a:extLst>
          </p:cNvPr>
          <p:cNvSpPr/>
          <p:nvPr/>
        </p:nvSpPr>
        <p:spPr bwMode="auto">
          <a:xfrm>
            <a:off x="1002508" y="2970002"/>
            <a:ext cx="2504090" cy="68759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4B6C2-6850-4D49-9551-8037B207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82" y="4570870"/>
            <a:ext cx="3699242" cy="980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F56D72-C6C5-47C5-905D-33B3CCA9F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277" b="-1"/>
          <a:stretch/>
        </p:blipFill>
        <p:spPr>
          <a:xfrm>
            <a:off x="757304" y="4868568"/>
            <a:ext cx="4505876" cy="155688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64F0F-4561-45BC-94AC-D6DF7FF90606}"/>
              </a:ext>
            </a:extLst>
          </p:cNvPr>
          <p:cNvSpPr/>
          <p:nvPr/>
        </p:nvSpPr>
        <p:spPr bwMode="auto">
          <a:xfrm>
            <a:off x="751851" y="5314030"/>
            <a:ext cx="2494687" cy="26464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B364-C8EC-4CE2-90DC-2FFBF874654C}"/>
              </a:ext>
            </a:extLst>
          </p:cNvPr>
          <p:cNvSpPr txBox="1"/>
          <p:nvPr/>
        </p:nvSpPr>
        <p:spPr>
          <a:xfrm>
            <a:off x="2854427" y="4504773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751939" y="6021288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436096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6FF055D-6361-4CD0-8A18-21E9CE83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325" y="1720325"/>
            <a:ext cx="2555775" cy="3259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1D814E-2541-4673-B6E2-85F7B7AD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76" y="1829421"/>
            <a:ext cx="4113169" cy="414433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04E77E-4747-4512-860A-8C7CB6280112}"/>
              </a:ext>
            </a:extLst>
          </p:cNvPr>
          <p:cNvSpPr/>
          <p:nvPr/>
        </p:nvSpPr>
        <p:spPr bwMode="auto">
          <a:xfrm>
            <a:off x="890876" y="2058459"/>
            <a:ext cx="2504090" cy="600851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  </a:t>
            </a: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586B0D-DFCA-49B3-969D-A7E3EB6F3F15}"/>
              </a:ext>
            </a:extLst>
          </p:cNvPr>
          <p:cNvSpPr/>
          <p:nvPr/>
        </p:nvSpPr>
        <p:spPr bwMode="auto">
          <a:xfrm>
            <a:off x="890876" y="3262448"/>
            <a:ext cx="2504090" cy="58809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19FC6D-DAF5-4426-863B-87150CC81571}"/>
              </a:ext>
            </a:extLst>
          </p:cNvPr>
          <p:cNvSpPr/>
          <p:nvPr/>
        </p:nvSpPr>
        <p:spPr bwMode="auto">
          <a:xfrm>
            <a:off x="890876" y="3960312"/>
            <a:ext cx="2504090" cy="48585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EAC33-0BF6-4A87-B8E1-631C11BD812C}"/>
              </a:ext>
            </a:extLst>
          </p:cNvPr>
          <p:cNvSpPr/>
          <p:nvPr/>
        </p:nvSpPr>
        <p:spPr bwMode="auto">
          <a:xfrm>
            <a:off x="890876" y="5401952"/>
            <a:ext cx="2504090" cy="11800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43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624137" y="3429000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148064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E249F1-9D7A-4553-8177-40151F3B4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5283098" y="1789334"/>
            <a:ext cx="3640821" cy="1139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5A6F28-9F88-40B8-A2FD-C6E9F1A3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73" y="3547623"/>
            <a:ext cx="4104456" cy="2637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43489F-9EB2-4390-879F-B49FCF403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36" y="1789334"/>
            <a:ext cx="4032444" cy="15121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CE912D-ACE2-4416-B4EF-2E22204A5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39" y="3567566"/>
            <a:ext cx="3029373" cy="362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9FF213-3AD4-4193-98E3-CCBB989C2705}"/>
              </a:ext>
            </a:extLst>
          </p:cNvPr>
          <p:cNvSpPr/>
          <p:nvPr/>
        </p:nvSpPr>
        <p:spPr bwMode="auto">
          <a:xfrm>
            <a:off x="5277438" y="3756341"/>
            <a:ext cx="2985717" cy="19487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  </a:t>
            </a: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11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2151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  <a:endParaRPr lang="en-US" altLang="ko-KR" sz="1400" kern="0"/>
          </a:p>
          <a:p>
            <a:pPr lvl="1"/>
            <a:r>
              <a:rPr lang="en-US" altLang="ko-KR" sz="1400" kern="0"/>
              <a:t>mount</a:t>
            </a:r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539552" y="1772816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230BA0C-3728-49CA-B2BA-C1C6C353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00755"/>
            <a:ext cx="3305636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DA101A-595A-49F0-80F1-DAFF3A6E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61" y="1844825"/>
            <a:ext cx="5820068" cy="48848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8F8F38-E24A-44B6-9D0B-4A2B141DCAFB}"/>
              </a:ext>
            </a:extLst>
          </p:cNvPr>
          <p:cNvSpPr/>
          <p:nvPr/>
        </p:nvSpPr>
        <p:spPr bwMode="auto">
          <a:xfrm>
            <a:off x="887986" y="1818985"/>
            <a:ext cx="5831595" cy="957771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  </a:t>
            </a: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59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8596" y="971504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FUSE API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B36C4C-071B-4107-A9CE-DE93ACBA787A}"/>
              </a:ext>
            </a:extLst>
          </p:cNvPr>
          <p:cNvCxnSpPr>
            <a:cxnSpLocks/>
          </p:cNvCxnSpPr>
          <p:nvPr/>
        </p:nvCxnSpPr>
        <p:spPr>
          <a:xfrm flipV="1">
            <a:off x="971600" y="4411486"/>
            <a:ext cx="7488834" cy="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B97CC7-86D6-4FDC-8BC3-C75EAEEC4F15}"/>
              </a:ext>
            </a:extLst>
          </p:cNvPr>
          <p:cNvSpPr/>
          <p:nvPr/>
        </p:nvSpPr>
        <p:spPr>
          <a:xfrm>
            <a:off x="885662" y="3781434"/>
            <a:ext cx="1224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Userspace</a:t>
            </a:r>
            <a:endParaRPr lang="en" altLang="ko-Kore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895B2-0899-4CF3-9ACD-4FE442EF3CD0}"/>
              </a:ext>
            </a:extLst>
          </p:cNvPr>
          <p:cNvSpPr/>
          <p:nvPr/>
        </p:nvSpPr>
        <p:spPr>
          <a:xfrm>
            <a:off x="761976" y="4668928"/>
            <a:ext cx="1145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endParaRPr lang="en" altLang="ko-Kore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B80EFF-394F-4B1A-8DC4-73CA2E8EBE0B}"/>
              </a:ext>
            </a:extLst>
          </p:cNvPr>
          <p:cNvSpPr/>
          <p:nvPr/>
        </p:nvSpPr>
        <p:spPr bwMode="auto">
          <a:xfrm>
            <a:off x="2468803" y="3341662"/>
            <a:ext cx="1837258" cy="3084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 /fuse/mnt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86E046-C86B-4A50-A77D-8839666DDA55}"/>
              </a:ext>
            </a:extLst>
          </p:cNvPr>
          <p:cNvSpPr/>
          <p:nvPr/>
        </p:nvSpPr>
        <p:spPr bwMode="auto">
          <a:xfrm>
            <a:off x="2468802" y="4744780"/>
            <a:ext cx="1830130" cy="32673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VFS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E45C50-4F36-4C84-9F62-1F195E8F0588}"/>
              </a:ext>
            </a:extLst>
          </p:cNvPr>
          <p:cNvSpPr/>
          <p:nvPr/>
        </p:nvSpPr>
        <p:spPr bwMode="auto">
          <a:xfrm>
            <a:off x="3827908" y="5432761"/>
            <a:ext cx="2243237" cy="36327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 Module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4CB8303-B6C6-458F-AAFD-3345B3BC3612}"/>
              </a:ext>
            </a:extLst>
          </p:cNvPr>
          <p:cNvCxnSpPr>
            <a:cxnSpLocks/>
          </p:cNvCxnSpPr>
          <p:nvPr/>
        </p:nvCxnSpPr>
        <p:spPr>
          <a:xfrm flipH="1">
            <a:off x="3012281" y="5740443"/>
            <a:ext cx="3497661" cy="31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722C13-1CA3-40CB-83A7-DB5C5E78E4F4}"/>
              </a:ext>
            </a:extLst>
          </p:cNvPr>
          <p:cNvCxnSpPr>
            <a:cxnSpLocks/>
          </p:cNvCxnSpPr>
          <p:nvPr/>
        </p:nvCxnSpPr>
        <p:spPr>
          <a:xfrm>
            <a:off x="3597391" y="5496954"/>
            <a:ext cx="2403223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D60B93-6D68-4D79-8956-235FEE00F597}"/>
              </a:ext>
            </a:extLst>
          </p:cNvPr>
          <p:cNvSpPr/>
          <p:nvPr/>
        </p:nvSpPr>
        <p:spPr bwMode="auto">
          <a:xfrm>
            <a:off x="2468802" y="3745627"/>
            <a:ext cx="5168389" cy="3084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glibc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3CDD269-B0AF-4ABD-9F5D-E5DA56DBAFBD}"/>
              </a:ext>
            </a:extLst>
          </p:cNvPr>
          <p:cNvCxnSpPr>
            <a:cxnSpLocks/>
          </p:cNvCxnSpPr>
          <p:nvPr/>
        </p:nvCxnSpPr>
        <p:spPr>
          <a:xfrm flipV="1">
            <a:off x="3016248" y="3651824"/>
            <a:ext cx="3789" cy="20938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5D02655-A1FA-4F5D-A967-08579121654D}"/>
              </a:ext>
            </a:extLst>
          </p:cNvPr>
          <p:cNvCxnSpPr>
            <a:cxnSpLocks/>
          </p:cNvCxnSpPr>
          <p:nvPr/>
        </p:nvCxnSpPr>
        <p:spPr>
          <a:xfrm flipH="1">
            <a:off x="4949526" y="1123155"/>
            <a:ext cx="32115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17DF3B-7D3E-4C27-8C94-2BFD7B39639A}"/>
              </a:ext>
            </a:extLst>
          </p:cNvPr>
          <p:cNvCxnSpPr>
            <a:cxnSpLocks/>
          </p:cNvCxnSpPr>
          <p:nvPr/>
        </p:nvCxnSpPr>
        <p:spPr>
          <a:xfrm flipV="1">
            <a:off x="3605781" y="3643435"/>
            <a:ext cx="1485" cy="1862358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CDF46-D916-4BEA-A633-19F2AE389D42}"/>
              </a:ext>
            </a:extLst>
          </p:cNvPr>
          <p:cNvSpPr/>
          <p:nvPr/>
        </p:nvSpPr>
        <p:spPr bwMode="auto">
          <a:xfrm>
            <a:off x="5494384" y="4744780"/>
            <a:ext cx="1830130" cy="32673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/dev/fuse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BCD323F-A9B0-43FE-A07B-99746003841C}"/>
              </a:ext>
            </a:extLst>
          </p:cNvPr>
          <p:cNvCxnSpPr>
            <a:cxnSpLocks/>
          </p:cNvCxnSpPr>
          <p:nvPr/>
        </p:nvCxnSpPr>
        <p:spPr>
          <a:xfrm flipH="1" flipV="1">
            <a:off x="6475131" y="2383658"/>
            <a:ext cx="34811" cy="33464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EE3341A-0F87-4376-B713-A517B5340F6E}"/>
              </a:ext>
            </a:extLst>
          </p:cNvPr>
          <p:cNvCxnSpPr>
            <a:cxnSpLocks/>
          </p:cNvCxnSpPr>
          <p:nvPr/>
        </p:nvCxnSpPr>
        <p:spPr>
          <a:xfrm flipV="1">
            <a:off x="6000614" y="2365337"/>
            <a:ext cx="0" cy="3131619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L 도형 82">
            <a:extLst>
              <a:ext uri="{FF2B5EF4-FFF2-40B4-BE49-F238E27FC236}">
                <a16:creationId xmlns:a16="http://schemas.microsoft.com/office/drawing/2014/main" id="{FEBA76EC-1185-4D31-9B69-4780A80B76BB}"/>
              </a:ext>
            </a:extLst>
          </p:cNvPr>
          <p:cNvSpPr/>
          <p:nvPr/>
        </p:nvSpPr>
        <p:spPr bwMode="auto">
          <a:xfrm rot="10800000" flipV="1">
            <a:off x="5699898" y="2916585"/>
            <a:ext cx="1938157" cy="734510"/>
          </a:xfrm>
          <a:prstGeom prst="corner">
            <a:avLst>
              <a:gd name="adj1" fmla="val 50000"/>
              <a:gd name="adj2" fmla="val 8522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libfuse</a:t>
            </a:r>
            <a:endParaRPr kumimoji="1" lang="ko-KR" altLang="en-US" sz="1300" b="1" i="0" u="none" strike="noStrike" cap="none" normalizeH="0" baseline="0">
              <a:ln>
                <a:noFill/>
              </a:ln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DBC0280-D5D4-41E5-B6FA-9A8D860E8783}"/>
              </a:ext>
            </a:extLst>
          </p:cNvPr>
          <p:cNvSpPr/>
          <p:nvPr/>
        </p:nvSpPr>
        <p:spPr>
          <a:xfrm>
            <a:off x="2791896" y="1186089"/>
            <a:ext cx="1308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</a:p>
          <a:p>
            <a:pPr algn="ctr"/>
            <a:r>
              <a:rPr lang="en" altLang="ko-Kore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" altLang="ko-Kore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5F20254-3672-4CED-B1E3-3E4FE30CC40E}"/>
              </a:ext>
            </a:extLst>
          </p:cNvPr>
          <p:cNvCxnSpPr>
            <a:cxnSpLocks/>
            <a:stCxn id="83" idx="3"/>
          </p:cNvCxnSpPr>
          <p:nvPr/>
        </p:nvCxnSpPr>
        <p:spPr bwMode="auto">
          <a:xfrm flipH="1" flipV="1">
            <a:off x="7324514" y="2365337"/>
            <a:ext cx="559" cy="551248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4DEF5F7-B234-4B5C-A67E-42B28769E5E9}"/>
              </a:ext>
            </a:extLst>
          </p:cNvPr>
          <p:cNvCxnSpPr>
            <a:cxnSpLocks/>
            <a:endCxn id="97" idx="2"/>
          </p:cNvCxnSpPr>
          <p:nvPr/>
        </p:nvCxnSpPr>
        <p:spPr bwMode="auto">
          <a:xfrm flipH="1" flipV="1">
            <a:off x="6172798" y="2365337"/>
            <a:ext cx="199402" cy="923504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DA84FC2-4B33-43D3-B4E4-3F9BB7617E2C}"/>
              </a:ext>
            </a:extLst>
          </p:cNvPr>
          <p:cNvSpPr/>
          <p:nvPr/>
        </p:nvSpPr>
        <p:spPr bwMode="auto">
          <a:xfrm>
            <a:off x="6732240" y="1842117"/>
            <a:ext cx="906851" cy="5232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Filesystem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E83559B-A496-4ADF-86C5-362E95A3AD3D}"/>
              </a:ext>
            </a:extLst>
          </p:cNvPr>
          <p:cNvSpPr/>
          <p:nvPr/>
        </p:nvSpPr>
        <p:spPr bwMode="auto">
          <a:xfrm>
            <a:off x="5719372" y="1842117"/>
            <a:ext cx="906851" cy="5232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Filesystem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66FBA7E-F090-424E-B510-BBE7001600EA}"/>
              </a:ext>
            </a:extLst>
          </p:cNvPr>
          <p:cNvSpPr/>
          <p:nvPr/>
        </p:nvSpPr>
        <p:spPr>
          <a:xfrm>
            <a:off x="5834405" y="1191512"/>
            <a:ext cx="1844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 Filesystem</a:t>
            </a:r>
          </a:p>
          <a:p>
            <a:pPr algn="ctr"/>
            <a:r>
              <a:rPr lang="en" altLang="ko-Kore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Daemon Process</a:t>
            </a:r>
            <a:endParaRPr lang="en" altLang="ko-Kore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47B9AE5-149A-48F5-81E2-A5EF25A131DD}"/>
              </a:ext>
            </a:extLst>
          </p:cNvPr>
          <p:cNvSpPr/>
          <p:nvPr/>
        </p:nvSpPr>
        <p:spPr>
          <a:xfrm>
            <a:off x="7334768" y="2434862"/>
            <a:ext cx="7637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level</a:t>
            </a:r>
          </a:p>
          <a:p>
            <a:pPr algn="ctr"/>
            <a:r>
              <a:rPr lang="en-US" altLang="ko-Kore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" altLang="ko-Kore-KR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926EACE0-F2A1-47CB-846C-033F5A0BC874}"/>
              </a:ext>
            </a:extLst>
          </p:cNvPr>
          <p:cNvSpPr/>
          <p:nvPr/>
        </p:nvSpPr>
        <p:spPr bwMode="auto">
          <a:xfrm>
            <a:off x="6419873" y="2315805"/>
            <a:ext cx="108818" cy="100367"/>
          </a:xfrm>
          <a:prstGeom prst="triangl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EC5CCCD8-4033-4450-9D37-D6915D3E4FAE}"/>
              </a:ext>
            </a:extLst>
          </p:cNvPr>
          <p:cNvSpPr/>
          <p:nvPr/>
        </p:nvSpPr>
        <p:spPr bwMode="auto">
          <a:xfrm rot="10800000">
            <a:off x="5944565" y="2323172"/>
            <a:ext cx="108818" cy="100367"/>
          </a:xfrm>
          <a:prstGeom prst="triangle">
            <a:avLst/>
          </a:prstGeom>
          <a:solidFill>
            <a:srgbClr val="0000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이등변 삼각형 130">
            <a:extLst>
              <a:ext uri="{FF2B5EF4-FFF2-40B4-BE49-F238E27FC236}">
                <a16:creationId xmlns:a16="http://schemas.microsoft.com/office/drawing/2014/main" id="{537E509F-36F3-42A4-A081-889F98C4090A}"/>
              </a:ext>
            </a:extLst>
          </p:cNvPr>
          <p:cNvSpPr/>
          <p:nvPr/>
        </p:nvSpPr>
        <p:spPr bwMode="auto">
          <a:xfrm>
            <a:off x="3553476" y="3573016"/>
            <a:ext cx="108818" cy="100367"/>
          </a:xfrm>
          <a:prstGeom prst="triangle">
            <a:avLst/>
          </a:prstGeom>
          <a:solidFill>
            <a:srgbClr val="0000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2" name="이등변 삼각형 131">
            <a:extLst>
              <a:ext uri="{FF2B5EF4-FFF2-40B4-BE49-F238E27FC236}">
                <a16:creationId xmlns:a16="http://schemas.microsoft.com/office/drawing/2014/main" id="{3073CBC5-13E4-4655-A745-FAF780B7EAFB}"/>
              </a:ext>
            </a:extLst>
          </p:cNvPr>
          <p:cNvSpPr/>
          <p:nvPr/>
        </p:nvSpPr>
        <p:spPr bwMode="auto">
          <a:xfrm rot="10800000">
            <a:off x="2970142" y="3573016"/>
            <a:ext cx="108818" cy="100367"/>
          </a:xfrm>
          <a:prstGeom prst="triangl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B5EF56A-41C2-4EFD-A24A-E3EB84DDD7AF}"/>
              </a:ext>
            </a:extLst>
          </p:cNvPr>
          <p:cNvSpPr/>
          <p:nvPr/>
        </p:nvSpPr>
        <p:spPr>
          <a:xfrm>
            <a:off x="5599046" y="2810402"/>
            <a:ext cx="7637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level</a:t>
            </a:r>
          </a:p>
          <a:p>
            <a:pPr algn="ctr"/>
            <a:r>
              <a:rPr lang="en-US" altLang="ko-Kore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" altLang="ko-Kore-KR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 dirty="0"/>
              <a:t>FUSE </a:t>
            </a:r>
            <a:r>
              <a:rPr lang="en-US" altLang="ko-KR" sz="1400"/>
              <a:t>tutorial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/>
              <a:t>LSYSFS</a:t>
            </a:r>
            <a:endParaRPr lang="en-US" altLang="ko-KR" sz="160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This Week</a:t>
            </a:r>
          </a:p>
          <a:p>
            <a:pPr lvl="1"/>
            <a:r>
              <a:rPr lang="en-US" altLang="ko-KR" sz="1400"/>
              <a:t>Libfuse examples</a:t>
            </a:r>
            <a:endParaRPr lang="en-US" altLang="ko-KR" sz="1200"/>
          </a:p>
          <a:p>
            <a:pPr lvl="2"/>
            <a:r>
              <a:rPr lang="en-US" altLang="ko-KR" sz="1200"/>
              <a:t>Passthrough (mirror the contents of the root directory under the mountpoint)</a:t>
            </a:r>
          </a:p>
          <a:p>
            <a:pPr lvl="2"/>
            <a:r>
              <a:rPr lang="en-US" altLang="ko-KR" sz="1200"/>
              <a:t>Libfuse high-level, low-level API </a:t>
            </a:r>
            <a:endParaRPr lang="en-US" altLang="ko-KR" sz="1200" dirty="0"/>
          </a:p>
          <a:p>
            <a:pPr lvl="1"/>
            <a:r>
              <a:rPr lang="ko-KR" altLang="en-US" sz="1400"/>
              <a:t>기말고사 공부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644435" y="4468665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69EEBC8-7AE7-418F-A66C-2F3AE5AD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8" y="1916832"/>
            <a:ext cx="4427673" cy="24798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1C21C4-6A1C-43A5-AFDB-9A6F6542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540674"/>
            <a:ext cx="2016224" cy="3271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EAE7D8-1DFE-4C27-ADB0-51CBCCC2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46" y="4540673"/>
            <a:ext cx="4900429" cy="107373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64F0F-4561-45BC-94AC-D6DF7FF90606}"/>
              </a:ext>
            </a:extLst>
          </p:cNvPr>
          <p:cNvSpPr/>
          <p:nvPr/>
        </p:nvSpPr>
        <p:spPr bwMode="auto">
          <a:xfrm>
            <a:off x="845146" y="4867868"/>
            <a:ext cx="2525071" cy="31279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796136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04E77E-4747-4512-860A-8C7CB6280112}"/>
              </a:ext>
            </a:extLst>
          </p:cNvPr>
          <p:cNvSpPr/>
          <p:nvPr/>
        </p:nvSpPr>
        <p:spPr bwMode="auto">
          <a:xfrm>
            <a:off x="1763689" y="1881050"/>
            <a:ext cx="1224136" cy="17979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B0BD52A-9DD4-4558-8899-98E5A4E24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225" y="1382048"/>
            <a:ext cx="3880535" cy="12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A5E13C-D6EE-41FC-9894-7557D154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3" y="1960110"/>
            <a:ext cx="5015435" cy="1562046"/>
          </a:xfrm>
          <a:prstGeom prst="rect">
            <a:avLst/>
          </a:prstGeom>
        </p:spPr>
      </p:pic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644435" y="3679032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796136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C0568DD-078F-4929-9370-CC90BA274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2032" b="-11387"/>
          <a:stretch/>
        </p:blipFill>
        <p:spPr>
          <a:xfrm>
            <a:off x="5940152" y="1960110"/>
            <a:ext cx="3096340" cy="381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AF3BB9-74BA-430D-B5D3-0CDEB2E6C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68" t="39926"/>
          <a:stretch/>
        </p:blipFill>
        <p:spPr>
          <a:xfrm>
            <a:off x="6377753" y="2292598"/>
            <a:ext cx="2129562" cy="195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17E008-3036-4F94-94E3-0C653D29F35E}"/>
              </a:ext>
            </a:extLst>
          </p:cNvPr>
          <p:cNvSpPr/>
          <p:nvPr/>
        </p:nvSpPr>
        <p:spPr bwMode="auto">
          <a:xfrm>
            <a:off x="657077" y="2409173"/>
            <a:ext cx="2906811" cy="64471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BF511A-FFBC-45FE-B0ED-3DBD4D2B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50" y="3738673"/>
            <a:ext cx="4974394" cy="2626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A29BB3-1BF6-4209-B86F-6DE3AC3A5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766259"/>
            <a:ext cx="2016224" cy="34668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92E98B-268A-4A8F-A54D-CCD8310609C2}"/>
              </a:ext>
            </a:extLst>
          </p:cNvPr>
          <p:cNvSpPr/>
          <p:nvPr/>
        </p:nvSpPr>
        <p:spPr bwMode="auto">
          <a:xfrm>
            <a:off x="657077" y="4338066"/>
            <a:ext cx="2906811" cy="32972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01253B-8B6C-43DB-869C-9D26C8456E60}"/>
              </a:ext>
            </a:extLst>
          </p:cNvPr>
          <p:cNvSpPr/>
          <p:nvPr/>
        </p:nvSpPr>
        <p:spPr bwMode="auto">
          <a:xfrm>
            <a:off x="657077" y="5137965"/>
            <a:ext cx="2906811" cy="78386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423ED-445C-4994-AF15-5BEF802C83EF}"/>
              </a:ext>
            </a:extLst>
          </p:cNvPr>
          <p:cNvSpPr txBox="1"/>
          <p:nvPr/>
        </p:nvSpPr>
        <p:spPr>
          <a:xfrm>
            <a:off x="8174837" y="328577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</a:rPr>
              <a:t>?</a:t>
            </a:r>
            <a:endParaRPr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1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375969" y="5517232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796136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01D19B-0059-4A3B-A2D6-0E0CDACA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6" y="1772816"/>
            <a:ext cx="5222834" cy="357988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01253B-8B6C-43DB-869C-9D26C8456E60}"/>
              </a:ext>
            </a:extLst>
          </p:cNvPr>
          <p:cNvSpPr/>
          <p:nvPr/>
        </p:nvSpPr>
        <p:spPr bwMode="auto">
          <a:xfrm>
            <a:off x="467544" y="2239356"/>
            <a:ext cx="3168352" cy="68558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0599E6-E2C2-4D50-93B8-6BE24C619618}"/>
              </a:ext>
            </a:extLst>
          </p:cNvPr>
          <p:cNvSpPr/>
          <p:nvPr/>
        </p:nvSpPr>
        <p:spPr bwMode="auto">
          <a:xfrm>
            <a:off x="467544" y="3733461"/>
            <a:ext cx="3168352" cy="84766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A3ADCE-2D17-4701-82CC-D0AC7BD8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96" y="1757357"/>
            <a:ext cx="2953162" cy="3715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1CC38-0592-45A1-8B9C-84CA48C15462}"/>
              </a:ext>
            </a:extLst>
          </p:cNvPr>
          <p:cNvSpPr/>
          <p:nvPr/>
        </p:nvSpPr>
        <p:spPr bwMode="auto">
          <a:xfrm>
            <a:off x="467544" y="4728986"/>
            <a:ext cx="3168352" cy="321985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92F5-4F1A-4FEB-9247-8302D01360F6}"/>
              </a:ext>
            </a:extLst>
          </p:cNvPr>
          <p:cNvSpPr txBox="1"/>
          <p:nvPr/>
        </p:nvSpPr>
        <p:spPr>
          <a:xfrm>
            <a:off x="6913358" y="224160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</a:rPr>
              <a:t>?</a:t>
            </a:r>
            <a:endParaRPr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796136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86E9062-4AE1-4FDE-AB95-EA2703D4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74" y="1700971"/>
            <a:ext cx="2463452" cy="335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99D0B5-3C7E-435F-AE65-00703AC65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2"/>
          <a:stretch/>
        </p:blipFill>
        <p:spPr>
          <a:xfrm>
            <a:off x="425974" y="1700808"/>
            <a:ext cx="5225766" cy="19655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0599E6-E2C2-4D50-93B8-6BE24C619618}"/>
              </a:ext>
            </a:extLst>
          </p:cNvPr>
          <p:cNvSpPr/>
          <p:nvPr/>
        </p:nvSpPr>
        <p:spPr bwMode="auto">
          <a:xfrm>
            <a:off x="425974" y="2032925"/>
            <a:ext cx="2656860" cy="34451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5C2652-E6AC-45C7-BEC3-FDCC7E7F2B19}"/>
              </a:ext>
            </a:extLst>
          </p:cNvPr>
          <p:cNvSpPr/>
          <p:nvPr/>
        </p:nvSpPr>
        <p:spPr bwMode="auto">
          <a:xfrm>
            <a:off x="425973" y="3011647"/>
            <a:ext cx="3100997" cy="353225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F3B05B-A973-4C80-95D8-DFD14CD9F546}"/>
              </a:ext>
            </a:extLst>
          </p:cNvPr>
          <p:cNvSpPr/>
          <p:nvPr/>
        </p:nvSpPr>
        <p:spPr bwMode="auto">
          <a:xfrm>
            <a:off x="5953653" y="1853052"/>
            <a:ext cx="2458827" cy="176045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DB3A57-B111-4F88-85B5-0E7A029C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778613"/>
            <a:ext cx="5125264" cy="270593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F8B81F-CF63-4CFA-B922-1BFBCA7A15B5}"/>
              </a:ext>
            </a:extLst>
          </p:cNvPr>
          <p:cNvCxnSpPr>
            <a:cxnSpLocks/>
          </p:cNvCxnSpPr>
          <p:nvPr/>
        </p:nvCxnSpPr>
        <p:spPr bwMode="auto">
          <a:xfrm>
            <a:off x="375969" y="3714558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A5B66BC-F7B2-40B7-8E59-63A7AC0D5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533" y="3810651"/>
            <a:ext cx="2572166" cy="50718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9D11BF-7372-48F4-8390-4D2E119B909D}"/>
              </a:ext>
            </a:extLst>
          </p:cNvPr>
          <p:cNvSpPr/>
          <p:nvPr/>
        </p:nvSpPr>
        <p:spPr bwMode="auto">
          <a:xfrm>
            <a:off x="5940533" y="3976221"/>
            <a:ext cx="647691" cy="17285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A3DFEC-C245-419A-8DA6-6CE070A2E29C}"/>
              </a:ext>
            </a:extLst>
          </p:cNvPr>
          <p:cNvSpPr/>
          <p:nvPr/>
        </p:nvSpPr>
        <p:spPr bwMode="auto">
          <a:xfrm>
            <a:off x="478848" y="3939871"/>
            <a:ext cx="3100997" cy="475375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60D3D-40E3-4268-B554-7CE344BEE014}"/>
              </a:ext>
            </a:extLst>
          </p:cNvPr>
          <p:cNvSpPr/>
          <p:nvPr/>
        </p:nvSpPr>
        <p:spPr bwMode="auto">
          <a:xfrm>
            <a:off x="478848" y="5216989"/>
            <a:ext cx="3100997" cy="80934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3A227-B7AE-44BE-8970-2E905C48BB38}"/>
              </a:ext>
            </a:extLst>
          </p:cNvPr>
          <p:cNvSpPr txBox="1"/>
          <p:nvPr/>
        </p:nvSpPr>
        <p:spPr>
          <a:xfrm>
            <a:off x="7909934" y="363131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</a:rPr>
              <a:t>?</a:t>
            </a:r>
            <a:endParaRPr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9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>
            <a:cxnSpLocks/>
          </p:cNvCxnSpPr>
          <p:nvPr/>
        </p:nvCxnSpPr>
        <p:spPr bwMode="auto">
          <a:xfrm>
            <a:off x="5668218" y="1459367"/>
            <a:ext cx="0" cy="4942066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0892F5-4F1A-4FEB-9247-8302D01360F6}"/>
              </a:ext>
            </a:extLst>
          </p:cNvPr>
          <p:cNvSpPr txBox="1"/>
          <p:nvPr/>
        </p:nvSpPr>
        <p:spPr>
          <a:xfrm>
            <a:off x="6913357" y="177281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</a:rPr>
              <a:t>?</a:t>
            </a:r>
            <a:endParaRPr lang="ko-KR" altLang="en-US" sz="4000" b="1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444A0-1E65-46AC-91D1-497EAF7D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8" y="1459367"/>
            <a:ext cx="4902339" cy="49420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1CC38-0592-45A1-8B9C-84CA48C15462}"/>
              </a:ext>
            </a:extLst>
          </p:cNvPr>
          <p:cNvSpPr/>
          <p:nvPr/>
        </p:nvSpPr>
        <p:spPr bwMode="auto">
          <a:xfrm>
            <a:off x="749758" y="1772816"/>
            <a:ext cx="3390194" cy="72008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8D1B12-5BFF-4ADE-83BE-CDFD3841E2ED}"/>
              </a:ext>
            </a:extLst>
          </p:cNvPr>
          <p:cNvSpPr/>
          <p:nvPr/>
        </p:nvSpPr>
        <p:spPr bwMode="auto">
          <a:xfrm>
            <a:off x="749758" y="2958951"/>
            <a:ext cx="3390194" cy="76831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A6A5DF-42A8-48FB-8D2D-28EE55D6BDA6}"/>
              </a:ext>
            </a:extLst>
          </p:cNvPr>
          <p:cNvSpPr/>
          <p:nvPr/>
        </p:nvSpPr>
        <p:spPr bwMode="auto">
          <a:xfrm>
            <a:off x="749758" y="3842992"/>
            <a:ext cx="3390194" cy="31099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0D7DD-4493-4A2D-B65A-5427CDD0AD34}"/>
              </a:ext>
            </a:extLst>
          </p:cNvPr>
          <p:cNvSpPr/>
          <p:nvPr/>
        </p:nvSpPr>
        <p:spPr bwMode="auto">
          <a:xfrm>
            <a:off x="749758" y="4909256"/>
            <a:ext cx="3390194" cy="31099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F442E-B45D-4FB5-B0A8-2B528AF4317C}"/>
              </a:ext>
            </a:extLst>
          </p:cNvPr>
          <p:cNvSpPr/>
          <p:nvPr/>
        </p:nvSpPr>
        <p:spPr bwMode="auto">
          <a:xfrm>
            <a:off x="749758" y="5975520"/>
            <a:ext cx="3390194" cy="31099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F93423-BA19-41CD-85AB-CC7BC7DA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59" y="1529922"/>
            <a:ext cx="3197691" cy="2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AF3EE-FBB0-4328-ACA1-5DB8C1BB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61" y="1700808"/>
            <a:ext cx="2572109" cy="9145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F72C49-1CDF-4623-B48F-8707F17E826E}"/>
              </a:ext>
            </a:extLst>
          </p:cNvPr>
          <p:cNvSpPr/>
          <p:nvPr/>
        </p:nvSpPr>
        <p:spPr bwMode="auto">
          <a:xfrm>
            <a:off x="965320" y="2251879"/>
            <a:ext cx="2581073" cy="3634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C2D182-35AC-4A43-B541-EF1A6A79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61" y="2727979"/>
            <a:ext cx="7344800" cy="1514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FCB3F4-3051-4B20-B5E4-35E7CB6B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60" y="4351867"/>
            <a:ext cx="4331019" cy="225791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1540B0-0572-4CDA-BEAD-669E53B62F0E}"/>
              </a:ext>
            </a:extLst>
          </p:cNvPr>
          <p:cNvSpPr/>
          <p:nvPr/>
        </p:nvSpPr>
        <p:spPr bwMode="auto">
          <a:xfrm>
            <a:off x="947859" y="4485559"/>
            <a:ext cx="2097346" cy="15355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974" y="1071546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LSYSFS</a:t>
            </a:r>
            <a:r>
              <a:rPr lang="en-US" altLang="ko-KR" kern="0" dirty="0"/>
              <a:t>(Less Simple, Yet Stupid Filesystem)</a:t>
            </a:r>
          </a:p>
          <a:p>
            <a:pPr lvl="1"/>
            <a:r>
              <a:rPr lang="en-US" altLang="ko-KR" sz="1400" kern="0"/>
              <a:t>Demo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644435" y="4468665"/>
            <a:ext cx="8392061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024A26-77A5-4F9B-B40D-74BBB6D0418C}"/>
              </a:ext>
            </a:extLst>
          </p:cNvPr>
          <p:cNvCxnSpPr/>
          <p:nvPr/>
        </p:nvCxnSpPr>
        <p:spPr bwMode="auto">
          <a:xfrm>
            <a:off x="5292080" y="1700808"/>
            <a:ext cx="0" cy="458571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7AA483-F938-4737-91B0-82D62C0D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51" y="1738695"/>
            <a:ext cx="2219635" cy="362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32E5FC-6D3B-4D32-868D-A233C06F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9" y="1738695"/>
            <a:ext cx="4183240" cy="258928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04E77E-4747-4512-860A-8C7CB6280112}"/>
              </a:ext>
            </a:extLst>
          </p:cNvPr>
          <p:cNvSpPr/>
          <p:nvPr/>
        </p:nvSpPr>
        <p:spPr bwMode="auto">
          <a:xfrm>
            <a:off x="1002508" y="2010797"/>
            <a:ext cx="2504090" cy="53945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D8542-E302-476E-B51F-D91C90CA2FC0}"/>
              </a:ext>
            </a:extLst>
          </p:cNvPr>
          <p:cNvSpPr/>
          <p:nvPr/>
        </p:nvSpPr>
        <p:spPr bwMode="auto">
          <a:xfrm>
            <a:off x="1002508" y="2970002"/>
            <a:ext cx="2504090" cy="68759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4B6C2-6850-4D49-9551-8037B207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82" y="4570870"/>
            <a:ext cx="3699242" cy="980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F56D72-C6C5-47C5-905D-33B3CCA9F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277" b="-1"/>
          <a:stretch/>
        </p:blipFill>
        <p:spPr>
          <a:xfrm>
            <a:off x="757304" y="4868568"/>
            <a:ext cx="4505876" cy="155688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64F0F-4561-45BC-94AC-D6DF7FF90606}"/>
              </a:ext>
            </a:extLst>
          </p:cNvPr>
          <p:cNvSpPr/>
          <p:nvPr/>
        </p:nvSpPr>
        <p:spPr bwMode="auto">
          <a:xfrm>
            <a:off x="751851" y="5314030"/>
            <a:ext cx="2494687" cy="26464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B364-C8EC-4CE2-90DC-2FFBF874654C}"/>
              </a:ext>
            </a:extLst>
          </p:cNvPr>
          <p:cNvSpPr txBox="1"/>
          <p:nvPr/>
        </p:nvSpPr>
        <p:spPr>
          <a:xfrm>
            <a:off x="2854427" y="4504773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27755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72660</TotalTime>
  <Words>198</Words>
  <Application>Microsoft Office PowerPoint</Application>
  <PresentationFormat>화면 슬라이드 쇼(4:3)</PresentationFormat>
  <Paragraphs>175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FUSE</vt:lpstr>
      <vt:lpstr>FUSE</vt:lpstr>
      <vt:lpstr>FUSE</vt:lpstr>
      <vt:lpstr>FUSE</vt:lpstr>
      <vt:lpstr>FUSE</vt:lpstr>
      <vt:lpstr>FUSE</vt:lpstr>
      <vt:lpstr>FUSE</vt:lpstr>
      <vt:lpstr>FUSE</vt:lpstr>
      <vt:lpstr>FUSE</vt:lpstr>
      <vt:lpstr>FUSE</vt:lpstr>
      <vt:lpstr>FUSE</vt:lpstr>
      <vt:lpstr>FUSE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2739</cp:revision>
  <cp:lastPrinted>2020-11-25T04:58:03Z</cp:lastPrinted>
  <dcterms:created xsi:type="dcterms:W3CDTF">2005-01-04T01:53:55Z</dcterms:created>
  <dcterms:modified xsi:type="dcterms:W3CDTF">2020-11-25T05:58:10Z</dcterms:modified>
</cp:coreProperties>
</file>