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371" r:id="rId4"/>
    <p:sldId id="261" r:id="rId5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8166A2"/>
    <a:srgbClr val="0000FF"/>
    <a:srgbClr val="FFFFFF"/>
    <a:srgbClr val="A1C064"/>
    <a:srgbClr val="9983B3"/>
    <a:srgbClr val="E4E4E4"/>
    <a:srgbClr val="E6E6E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10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843040" TargetMode="External"/><Relationship Id="rId2" Type="http://schemas.openxmlformats.org/officeDocument/2006/relationships/hyperlink" Target="https://www.usenix.org/conference/fast20/presentation/zh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clone/rclone" TargetMode="External"/><Relationship Id="rId3" Type="http://schemas.openxmlformats.org/officeDocument/2006/relationships/hyperlink" Target="https://github.com/libimobiledevice/ifuse" TargetMode="External"/><Relationship Id="rId7" Type="http://schemas.openxmlformats.org/officeDocument/2006/relationships/hyperlink" Target="https://github.com/s3fs-fuse/s3fs-fuse" TargetMode="External"/><Relationship Id="rId2" Type="http://schemas.openxmlformats.org/officeDocument/2006/relationships/hyperlink" Target="https://github.com/falk-werner/webfu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arababurel/gcsf" TargetMode="External"/><Relationship Id="rId5" Type="http://schemas.openxmlformats.org/officeDocument/2006/relationships/hyperlink" Target="https://github.com/trapexit/mergerfs" TargetMode="External"/><Relationship Id="rId4" Type="http://schemas.openxmlformats.org/officeDocument/2006/relationships/hyperlink" Target="https://github.com/pleiszenburg/loggedfs-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4</a:t>
            </a:r>
            <a:r>
              <a:rPr lang="ko-KR" altLang="en-US" sz="1400"/>
              <a:t>학년 </a:t>
            </a:r>
            <a:r>
              <a:rPr lang="en-US" altLang="ko-KR" sz="1400"/>
              <a:t>2</a:t>
            </a:r>
            <a:r>
              <a:rPr lang="ko-KR" altLang="en-US" sz="1400"/>
              <a:t>학기 기말고사</a:t>
            </a:r>
            <a:r>
              <a:rPr lang="en-US" altLang="ko-KR" sz="1400"/>
              <a:t> </a:t>
            </a:r>
          </a:p>
          <a:p>
            <a:pPr lvl="1"/>
            <a:r>
              <a:rPr lang="ko-KR" altLang="en-US" sz="1400"/>
              <a:t>논문 선정</a:t>
            </a:r>
            <a:r>
              <a:rPr lang="en-US" altLang="ko-KR" sz="1400"/>
              <a:t> </a:t>
            </a:r>
          </a:p>
          <a:p>
            <a:pPr lvl="2"/>
            <a:r>
              <a:rPr lang="en-US" altLang="ko-KR" sz="1200"/>
              <a:t>Yang Zhan et al., “</a:t>
            </a:r>
            <a:r>
              <a:rPr lang="en-US" altLang="ko-KR" sz="1200">
                <a:hlinkClick r:id="rId2"/>
              </a:rPr>
              <a:t>How to Copy Files</a:t>
            </a:r>
            <a:r>
              <a:rPr lang="en-US" altLang="ko-KR" sz="1200"/>
              <a:t>”, USENIX FAST, 2020.</a:t>
            </a:r>
          </a:p>
          <a:p>
            <a:pPr lvl="2"/>
            <a:r>
              <a:rPr lang="en-US" altLang="ko-KR" sz="1200"/>
              <a:t>Chang-Gyu Lee et al., “</a:t>
            </a:r>
            <a:r>
              <a:rPr lang="en-US" altLang="ko-KR" sz="1200">
                <a:hlinkClick r:id="rId3"/>
              </a:rPr>
              <a:t>iLSM-SSD: An Intelligent LSM-Tree Based Key-Value SSD for Data Analytics</a:t>
            </a:r>
            <a:r>
              <a:rPr lang="en-US" altLang="ko-KR" sz="1200"/>
              <a:t>”, IEEE MASCOTS, 2019.</a:t>
            </a:r>
          </a:p>
          <a:p>
            <a:endParaRPr lang="en-US" altLang="ko-KR" dirty="0"/>
          </a:p>
          <a:p>
            <a:r>
              <a:rPr lang="en-US" altLang="ko-KR" dirty="0"/>
              <a:t>This Week</a:t>
            </a:r>
          </a:p>
          <a:p>
            <a:pPr lvl="1"/>
            <a:r>
              <a:rPr lang="en-US" altLang="ko-KR" sz="1400"/>
              <a:t>FUSE use case</a:t>
            </a:r>
            <a:endParaRPr lang="en-US" altLang="ko-KR" sz="1200"/>
          </a:p>
          <a:p>
            <a:pPr lvl="1"/>
            <a:r>
              <a:rPr lang="en-US" altLang="ko-KR" sz="1400"/>
              <a:t>libfuse two API: high-level(synchronous), low-level(asynchronous)API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Filesystem in </a:t>
            </a:r>
            <a:r>
              <a:rPr lang="en-US" altLang="ko-KR" dirty="0" err="1"/>
              <a:t>userspace</a:t>
            </a:r>
            <a:r>
              <a:rPr lang="en-US" altLang="ko-KR" dirty="0"/>
              <a:t> (FUSE) </a:t>
            </a:r>
          </a:p>
          <a:p>
            <a:pPr lvl="1"/>
            <a:r>
              <a:rPr lang="en-US" altLang="ko-KR" sz="1400"/>
              <a:t>users</a:t>
            </a:r>
            <a:r>
              <a:rPr lang="ko-KR" altLang="en-US" sz="1400"/>
              <a:t> </a:t>
            </a:r>
            <a:r>
              <a:rPr lang="en-US" altLang="ko-KR" sz="1400"/>
              <a:t>make</a:t>
            </a:r>
            <a:r>
              <a:rPr lang="ko-KR" altLang="en-US" sz="1400"/>
              <a:t> </a:t>
            </a:r>
            <a:r>
              <a:rPr lang="en-US" altLang="ko-KR" sz="1400"/>
              <a:t>their</a:t>
            </a:r>
            <a:r>
              <a:rPr lang="ko-KR" altLang="en-US" sz="1400"/>
              <a:t> </a:t>
            </a:r>
            <a:r>
              <a:rPr lang="en-US" altLang="ko-KR" sz="1400"/>
              <a:t>own</a:t>
            </a:r>
            <a:r>
              <a:rPr lang="ko-KR" altLang="en-US" sz="1400"/>
              <a:t> </a:t>
            </a:r>
            <a:r>
              <a:rPr lang="en-US" altLang="ko-KR" sz="1400"/>
              <a:t>filesystems</a:t>
            </a:r>
            <a:r>
              <a:rPr lang="ko-KR" altLang="en-US" sz="1400"/>
              <a:t> </a:t>
            </a:r>
            <a:r>
              <a:rPr lang="en-US" altLang="ko-KR" sz="1400"/>
              <a:t>without</a:t>
            </a:r>
            <a:r>
              <a:rPr lang="ko-KR" altLang="en-US" sz="1400"/>
              <a:t> </a:t>
            </a:r>
            <a:r>
              <a:rPr lang="en-US" altLang="ko-KR" sz="1400"/>
              <a:t>changing the kernel or having root privileges</a:t>
            </a:r>
          </a:p>
          <a:p>
            <a:pPr lvl="1"/>
            <a:r>
              <a:rPr lang="en-US" altLang="ko-KR" sz="1400"/>
              <a:t>Use cases(fuse-based filesystem)</a:t>
            </a:r>
          </a:p>
          <a:p>
            <a:pPr lvl="2"/>
            <a:r>
              <a:rPr lang="en-US" altLang="ko-KR" sz="1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webfuse</a:t>
            </a:r>
            <a:r>
              <a:rPr lang="en-US" altLang="ko-KR" sz="1200" b="1"/>
              <a:t> - </a:t>
            </a:r>
            <a:r>
              <a:rPr lang="en-US" altLang="ko-KR" sz="1200"/>
              <a:t>allows to attach a remote filesystem via websockets</a:t>
            </a:r>
          </a:p>
          <a:p>
            <a:pPr lvl="2"/>
            <a:r>
              <a:rPr lang="en-US" altLang="ko-KR" sz="1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ifuse</a:t>
            </a:r>
            <a:r>
              <a:rPr lang="en-US" altLang="ko-KR" sz="1200" b="1"/>
              <a:t> - </a:t>
            </a:r>
            <a:r>
              <a:rPr lang="en-US" altLang="ko-KR" sz="1200"/>
              <a:t>allows to access the contents of iOS devices</a:t>
            </a:r>
          </a:p>
          <a:p>
            <a:pPr lvl="2"/>
            <a:r>
              <a:rPr lang="en-US" altLang="ko-KR" sz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LoggedFS-python</a:t>
            </a:r>
            <a:r>
              <a:rPr lang="en-US" altLang="ko-KR" sz="1200"/>
              <a:t> – can log every operation that happens in it</a:t>
            </a:r>
          </a:p>
          <a:p>
            <a:pPr lvl="2"/>
            <a:r>
              <a:rPr lang="en-US" altLang="ko-KR" sz="12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Mergerfs</a:t>
            </a:r>
            <a:r>
              <a:rPr lang="en-US" altLang="ko-KR" sz="1200"/>
              <a:t> - union filesystem geared towards simplifying storage and management of files across numerous commodity storage devices</a:t>
            </a:r>
          </a:p>
          <a:p>
            <a:pPr lvl="2"/>
            <a:r>
              <a:rPr lang="en-US" altLang="ko-KR" sz="12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GCSF</a:t>
            </a:r>
            <a:r>
              <a:rPr lang="en-US" altLang="ko-KR" sz="1200"/>
              <a:t> – allows users to mount Google Drive account locally and interact with it as a disk partition</a:t>
            </a:r>
          </a:p>
          <a:p>
            <a:pPr lvl="2"/>
            <a:r>
              <a:rPr lang="en-US" altLang="ko-KR" sz="12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s3fs-fuse</a:t>
            </a:r>
            <a:r>
              <a:rPr lang="en-US" altLang="ko-KR" sz="1200"/>
              <a:t> – allows to mount an Amazon Simple Storage Service cloud storage</a:t>
            </a:r>
          </a:p>
          <a:p>
            <a:pPr lvl="2"/>
            <a:r>
              <a:rPr lang="en-US" altLang="ko-KR" sz="1200" u="sng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rclone</a:t>
            </a:r>
            <a:r>
              <a:rPr lang="en-US" altLang="ko-KR" sz="1200"/>
              <a:t> – to sync files and directories to and from different cloud storage providers(Google drive, Ceph, Amazon Drive, S3, One Drive,…)</a:t>
            </a:r>
          </a:p>
          <a:p>
            <a:pPr lvl="2"/>
            <a:r>
              <a:rPr lang="en-US" altLang="ko-KR" sz="1200"/>
              <a:t>…</a:t>
            </a:r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3483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ko-KR" altLang="en-US"/>
              <a:t>방학 계획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월</a:t>
            </a:r>
            <a:endParaRPr lang="en-US" altLang="ko-KR" dirty="0"/>
          </a:p>
          <a:p>
            <a:pPr lvl="1"/>
            <a:r>
              <a:rPr lang="en-US" altLang="ko-KR" sz="1400"/>
              <a:t>FUSE </a:t>
            </a:r>
          </a:p>
          <a:p>
            <a:pPr lvl="1"/>
            <a:r>
              <a:rPr lang="ko-KR" altLang="en-US" sz="1400"/>
              <a:t>알고리즘 중급강좌 수강 </a:t>
            </a:r>
            <a:r>
              <a:rPr lang="en-US" altLang="ko-KR" sz="1400"/>
              <a:t>&amp; </a:t>
            </a:r>
            <a:r>
              <a:rPr lang="ko-KR" altLang="en-US" sz="1400"/>
              <a:t>매일 </a:t>
            </a:r>
            <a:r>
              <a:rPr lang="en-US" altLang="ko-KR" sz="1400"/>
              <a:t>acmicpc </a:t>
            </a:r>
            <a:r>
              <a:rPr lang="ko-KR" altLang="en-US" sz="1400"/>
              <a:t>문제풀이</a:t>
            </a:r>
            <a:endParaRPr lang="en-US" altLang="ko-KR" sz="1400"/>
          </a:p>
          <a:p>
            <a:pPr lvl="1"/>
            <a:r>
              <a:rPr lang="ko-KR" altLang="en-US" sz="1400"/>
              <a:t>커널 공부</a:t>
            </a:r>
            <a:endParaRPr lang="en-US" altLang="ko-KR" sz="1400"/>
          </a:p>
          <a:p>
            <a:pPr lvl="2"/>
            <a:r>
              <a:rPr lang="en-US" altLang="ko-KR" sz="1200"/>
              <a:t>Linux kernel development</a:t>
            </a:r>
          </a:p>
          <a:p>
            <a:pPr lvl="2"/>
            <a:r>
              <a:rPr lang="ko-KR" altLang="en-US" sz="1200"/>
              <a:t>리눅스커널 자료구조 알고리즘 상세분석</a:t>
            </a:r>
            <a:endParaRPr lang="en-US" altLang="ko-KR" sz="1200"/>
          </a:p>
          <a:p>
            <a:pPr lvl="1"/>
            <a:r>
              <a:rPr lang="ko-KR" altLang="en-US" sz="1400"/>
              <a:t>언어 공부</a:t>
            </a:r>
            <a:endParaRPr lang="en-US" altLang="ko-KR" sz="1400"/>
          </a:p>
          <a:p>
            <a:pPr lvl="2"/>
            <a:r>
              <a:rPr lang="ko-KR" altLang="en-US" sz="1200"/>
              <a:t>영어</a:t>
            </a:r>
            <a:r>
              <a:rPr lang="en-US" altLang="ko-KR" sz="1200"/>
              <a:t>: </a:t>
            </a:r>
            <a:r>
              <a:rPr lang="ko-KR" altLang="en-US" sz="1200"/>
              <a:t>토익</a:t>
            </a:r>
            <a:r>
              <a:rPr lang="en-US" altLang="ko-KR" sz="1200"/>
              <a:t>(</a:t>
            </a:r>
            <a:r>
              <a:rPr lang="ko-KR" altLang="en-US" sz="1200"/>
              <a:t>졸업요건 </a:t>
            </a:r>
            <a:r>
              <a:rPr lang="en-US" altLang="ko-KR" sz="1200"/>
              <a:t>– 900</a:t>
            </a:r>
            <a:r>
              <a:rPr lang="ko-KR" altLang="en-US" sz="1200"/>
              <a:t> 이상</a:t>
            </a:r>
            <a:r>
              <a:rPr lang="en-US" altLang="ko-KR" sz="1200"/>
              <a:t>) </a:t>
            </a:r>
          </a:p>
          <a:p>
            <a:pPr lvl="2"/>
            <a:r>
              <a:rPr lang="en-US" altLang="ko-KR" sz="1200"/>
              <a:t>C++/JAVA</a:t>
            </a:r>
          </a:p>
          <a:p>
            <a:pPr lvl="1"/>
            <a:endParaRPr lang="en-US" altLang="ko-KR" sz="140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/>
              <a:t>2</a:t>
            </a:r>
            <a:r>
              <a:rPr lang="ko-KR" altLang="en-US"/>
              <a:t>월</a:t>
            </a:r>
            <a:endParaRPr lang="en-US" altLang="ko-KR" dirty="0"/>
          </a:p>
          <a:p>
            <a:pPr lvl="1"/>
            <a:r>
              <a:rPr lang="en-US" altLang="ko-KR" sz="1400"/>
              <a:t>FUSE </a:t>
            </a:r>
          </a:p>
          <a:p>
            <a:pPr lvl="1"/>
            <a:r>
              <a:rPr lang="en-US" altLang="ko-KR" sz="1400"/>
              <a:t>…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26343503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73857</TotalTime>
  <Words>249</Words>
  <Application>Microsoft Office PowerPoint</Application>
  <PresentationFormat>화면 슬라이드 쇼(4:3)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FUSE</vt:lpstr>
      <vt:lpstr>방학 계획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2752</cp:revision>
  <cp:lastPrinted>2019-09-09T00:49:58Z</cp:lastPrinted>
  <dcterms:created xsi:type="dcterms:W3CDTF">2005-01-04T01:53:55Z</dcterms:created>
  <dcterms:modified xsi:type="dcterms:W3CDTF">2020-12-29T06:27:50Z</dcterms:modified>
</cp:coreProperties>
</file>