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5"/>
  </p:notesMasterIdLst>
  <p:handoutMasterIdLst>
    <p:handoutMasterId r:id="rId6"/>
  </p:handoutMasterIdLst>
  <p:sldIdLst>
    <p:sldId id="256" r:id="rId2"/>
    <p:sldId id="260" r:id="rId3"/>
    <p:sldId id="396" r:id="rId4"/>
  </p:sldIdLst>
  <p:sldSz cx="9144000" cy="6858000" type="screen4x3"/>
  <p:notesSz cx="6797675" cy="99298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kdk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C1C1"/>
    <a:srgbClr val="33CC33"/>
    <a:srgbClr val="FFEFEF"/>
    <a:srgbClr val="0000FF"/>
    <a:srgbClr val="FF5050"/>
    <a:srgbClr val="009900"/>
    <a:srgbClr val="2D8CFF"/>
    <a:srgbClr val="8166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353" autoAdjust="0"/>
  </p:normalViewPr>
  <p:slideViewPr>
    <p:cSldViewPr>
      <p:cViewPr>
        <p:scale>
          <a:sx n="100" d="100"/>
          <a:sy n="100" d="100"/>
        </p:scale>
        <p:origin x="486" y="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122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9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341" cy="4970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745" y="0"/>
            <a:ext cx="2945341" cy="4970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31179"/>
            <a:ext cx="2945341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745" y="9431179"/>
            <a:ext cx="2945341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297AD0B-A189-4802-B48F-69165A833B1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6722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5341" cy="49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745" y="0"/>
            <a:ext cx="2945341" cy="49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6384"/>
            <a:ext cx="5438776" cy="446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1179"/>
            <a:ext cx="2945341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745" y="9431179"/>
            <a:ext cx="2945341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94E292F-6EEF-4EFC-9734-BC1F8EA107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418720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272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341438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1588" y="1628775"/>
            <a:ext cx="261938" cy="52387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 flipV="1">
            <a:off x="0" y="1309688"/>
            <a:ext cx="8748713" cy="31908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288338" y="965200"/>
            <a:ext cx="857250" cy="66675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8" name="Picture 87" descr="da141077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-1588"/>
            <a:ext cx="2206626" cy="1282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8" descr="kpggv20039s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22500" y="-1588"/>
            <a:ext cx="2301875" cy="1285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89" descr="kpggv16071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3" y="0"/>
            <a:ext cx="2262187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 Box 91"/>
          <p:cNvSpPr txBox="1">
            <a:spLocks noChangeArrowheads="1"/>
          </p:cNvSpPr>
          <p:nvPr/>
        </p:nvSpPr>
        <p:spPr bwMode="auto">
          <a:xfrm>
            <a:off x="6875463" y="44450"/>
            <a:ext cx="22336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rgbClr val="DBEEF4"/>
                </a:solidFill>
                <a:latin typeface="Arial" charset="0"/>
              </a:rPr>
              <a:t>Embedded System Lab.</a:t>
            </a:r>
          </a:p>
        </p:txBody>
      </p:sp>
      <p:sp>
        <p:nvSpPr>
          <p:cNvPr id="12" name="Text Box 91"/>
          <p:cNvSpPr txBox="1">
            <a:spLocks noChangeArrowheads="1"/>
          </p:cNvSpPr>
          <p:nvPr userDrawn="1"/>
        </p:nvSpPr>
        <p:spPr bwMode="auto">
          <a:xfrm>
            <a:off x="6124575" y="6394450"/>
            <a:ext cx="2233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chemeClr val="tx2"/>
                </a:solidFill>
                <a:latin typeface="Arial" charset="0"/>
              </a:rPr>
              <a:t>Embedded System Lab.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6310313"/>
            <a:ext cx="895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319210"/>
            <a:ext cx="7340600" cy="53340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>
                <a:latin typeface="굴림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900113" y="2492375"/>
            <a:ext cx="7315200" cy="1143000"/>
          </a:xfrm>
        </p:spPr>
        <p:txBody>
          <a:bodyPr anchor="ctr"/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2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55C75BD-8963-4A81-B41F-CC4158AC73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55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57988" y="928670"/>
            <a:ext cx="2168525" cy="542926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928670"/>
            <a:ext cx="6354763" cy="542926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A52CA2D-330B-41A0-B621-5AC86AC893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166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>
            <a:lvl1pPr>
              <a:defRPr>
                <a:solidFill>
                  <a:srgbClr val="FFE6CD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71546"/>
            <a:ext cx="8429684" cy="52149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786063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311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135E7F7-48CA-4D93-BB18-45A329E2D5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177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152900" cy="537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73613" y="981075"/>
            <a:ext cx="4152900" cy="537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55DFDEC-81B2-4007-A528-D3BE6E6F09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928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64C4DF9-C3D2-468A-A9F2-4D722CF785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16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C92BABB-9BD6-41B8-9DEC-D1885EB310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448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358B4EB-2BD6-4BF9-A30C-1343BAD10B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387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C7E63B0-7E00-4AA9-8B22-FEC3B409B8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646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1A5DEB8-8E1B-4718-85D1-EDE0C50E01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721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5913" y="65468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838200"/>
            <a:ext cx="228600" cy="563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2400">
                <a:latin typeface="Times New Roman" pitchFamily="-48" charset="0"/>
              </a:rPr>
              <a:t> 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250825" y="114300"/>
            <a:ext cx="8569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 </a:t>
            </a:r>
            <a:r>
              <a:rPr lang="en-US" altLang="ko-KR"/>
              <a:t>abc</a:t>
            </a: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gray">
          <a:xfrm>
            <a:off x="1071563" y="6500813"/>
            <a:ext cx="5400675" cy="125412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lang="ko-KR" altLang="ko-KR" sz="2400">
              <a:latin typeface="Tahoma" pitchFamily="34" charset="0"/>
            </a:endParaRPr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71438" y="6407150"/>
            <a:ext cx="10001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/>
          <a:p>
            <a:r>
              <a:rPr kumimoji="0" lang="ko-KR" altLang="en-US" sz="1400" b="1" dirty="0">
                <a:solidFill>
                  <a:schemeClr val="accent1"/>
                </a:solidFill>
              </a:rPr>
              <a:t>한 예 진</a:t>
            </a:r>
            <a:endParaRPr kumimoji="0" lang="en-US" altLang="ko-KR" sz="1400" b="1" dirty="0">
              <a:solidFill>
                <a:schemeClr val="accent1"/>
              </a:solidFill>
            </a:endParaRPr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458200" cy="537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 </a:t>
            </a:r>
            <a:r>
              <a:rPr lang="en-US" altLang="ko-KR"/>
              <a:t>abc</a:t>
            </a:r>
          </a:p>
          <a:p>
            <a:pPr lvl="1"/>
            <a:r>
              <a:rPr lang="ko-KR" altLang="en-US"/>
              <a:t>둘째 수준 </a:t>
            </a:r>
            <a:r>
              <a:rPr lang="en-US" altLang="ko-KR"/>
              <a:t>abc</a:t>
            </a:r>
          </a:p>
          <a:p>
            <a:pPr lvl="2"/>
            <a:r>
              <a:rPr lang="ko-KR" altLang="en-US"/>
              <a:t>셋째 수준 </a:t>
            </a:r>
            <a:r>
              <a:rPr lang="en-US" altLang="ko-KR"/>
              <a:t>abc</a:t>
            </a:r>
          </a:p>
          <a:p>
            <a:pPr lvl="3"/>
            <a:r>
              <a:rPr lang="ko-KR" altLang="en-US"/>
              <a:t>넷째 수준 </a:t>
            </a:r>
            <a:r>
              <a:rPr lang="en-US" altLang="ko-KR"/>
              <a:t>abc</a:t>
            </a:r>
          </a:p>
          <a:p>
            <a:pPr lvl="4"/>
            <a:r>
              <a:rPr lang="ko-KR" altLang="en-US"/>
              <a:t>다섯째 수준 </a:t>
            </a:r>
            <a:r>
              <a:rPr lang="en-US" altLang="ko-KR"/>
              <a:t>abc</a:t>
            </a:r>
          </a:p>
        </p:txBody>
      </p:sp>
      <p:sp>
        <p:nvSpPr>
          <p:cNvPr id="1033" name="Rectangle 5"/>
          <p:cNvSpPr>
            <a:spLocks noChangeArrowheads="1"/>
          </p:cNvSpPr>
          <p:nvPr/>
        </p:nvSpPr>
        <p:spPr bwMode="auto">
          <a:xfrm>
            <a:off x="0" y="838200"/>
            <a:ext cx="228600" cy="563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2400">
                <a:latin typeface="Times New Roman" pitchFamily="-48" charset="0"/>
              </a:rPr>
              <a:t>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36" name="Text Box 91"/>
          <p:cNvSpPr txBox="1">
            <a:spLocks noChangeArrowheads="1"/>
          </p:cNvSpPr>
          <p:nvPr/>
        </p:nvSpPr>
        <p:spPr bwMode="auto">
          <a:xfrm>
            <a:off x="6124575" y="6394450"/>
            <a:ext cx="2233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chemeClr val="tx2"/>
                </a:solidFill>
                <a:latin typeface="Arial" charset="0"/>
              </a:rPr>
              <a:t>Embedded System Lab.</a:t>
            </a:r>
          </a:p>
        </p:txBody>
      </p:sp>
      <p:pic>
        <p:nvPicPr>
          <p:cNvPr id="103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6310313"/>
            <a:ext cx="895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755" r:id="rId1"/>
    <p:sldLayoutId id="2147487756" r:id="rId2"/>
    <p:sldLayoutId id="2147487757" r:id="rId3"/>
    <p:sldLayoutId id="2147487758" r:id="rId4"/>
    <p:sldLayoutId id="2147487759" r:id="rId5"/>
    <p:sldLayoutId id="2147487760" r:id="rId6"/>
    <p:sldLayoutId id="2147487761" r:id="rId7"/>
    <p:sldLayoutId id="2147487762" r:id="rId8"/>
    <p:sldLayoutId id="2147487763" r:id="rId9"/>
    <p:sldLayoutId id="2147487764" r:id="rId10"/>
    <p:sldLayoutId id="2147487765" r:id="rId11"/>
  </p:sldLayoutIdLst>
  <p:hf sldNum="0" hdr="0" ftr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E29FB55A-EFB4-4FFC-8E22-9853E2B2A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92" y="5343872"/>
            <a:ext cx="7340600" cy="533400"/>
          </a:xfrm>
        </p:spPr>
        <p:txBody>
          <a:bodyPr/>
          <a:lstStyle/>
          <a:p>
            <a:r>
              <a:rPr lang="ko-KR" altLang="en-US" sz="2000" dirty="0"/>
              <a:t>한예진</a:t>
            </a:r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hbb97225@naver.com</a:t>
            </a:r>
            <a:endParaRPr lang="ko-KR" altLang="en-US" sz="20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28688" y="2714625"/>
            <a:ext cx="7315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6pPr>
            <a:lvl7pPr marL="9144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4000" kern="0" dirty="0">
                <a:latin typeface="Garamond" panose="02020404030301010803" pitchFamily="18" charset="0"/>
              </a:rPr>
              <a:t>Weekly Report</a:t>
            </a:r>
            <a:endParaRPr lang="ko-KR" altLang="en-US" sz="4000" kern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4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Weekly Report</a:t>
            </a:r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Last Week</a:t>
            </a:r>
          </a:p>
          <a:p>
            <a:pPr lvl="1"/>
            <a:r>
              <a:rPr lang="en-US" altLang="ko-KR" sz="1400"/>
              <a:t>ZoAD </a:t>
            </a:r>
            <a:r>
              <a:rPr lang="ko-KR" altLang="en-US" sz="1400"/>
              <a:t>코드 분석</a:t>
            </a:r>
            <a:endParaRPr lang="en-US" altLang="ko-KR" sz="1400"/>
          </a:p>
          <a:p>
            <a:endParaRPr lang="en-US" altLang="ko-KR" dirty="0"/>
          </a:p>
          <a:p>
            <a:r>
              <a:rPr lang="en-US" altLang="ko-KR" dirty="0"/>
              <a:t>This Week</a:t>
            </a:r>
          </a:p>
          <a:p>
            <a:pPr lvl="1"/>
            <a:r>
              <a:rPr lang="en-US" altLang="ko-KR" sz="1200"/>
              <a:t>FUSE API</a:t>
            </a:r>
          </a:p>
          <a:p>
            <a:pPr lvl="1"/>
            <a:r>
              <a:rPr lang="en-US" altLang="ko-KR" sz="1200"/>
              <a:t>ZoAD</a:t>
            </a:r>
          </a:p>
          <a:p>
            <a:pPr lvl="1"/>
            <a:r>
              <a:rPr lang="en-US" altLang="ko-KR" sz="1200"/>
              <a:t>ZNS SSD </a:t>
            </a:r>
            <a:r>
              <a:rPr lang="ko-KR" altLang="en-US" sz="1200"/>
              <a:t>정리</a:t>
            </a:r>
            <a:endParaRPr lang="en-US" altLang="ko-KR" sz="1200"/>
          </a:p>
          <a:p>
            <a:pPr lvl="1"/>
            <a:endParaRPr lang="en-US" altLang="ko-KR" sz="120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9927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D3F5BADD-92A1-4E5F-B9E2-93C29ABD9629}"/>
              </a:ext>
            </a:extLst>
          </p:cNvPr>
          <p:cNvSpPr txBox="1">
            <a:spLocks/>
          </p:cNvSpPr>
          <p:nvPr/>
        </p:nvSpPr>
        <p:spPr bwMode="auto">
          <a:xfrm>
            <a:off x="425361" y="878323"/>
            <a:ext cx="8429684" cy="52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Call graph</a:t>
            </a:r>
            <a:endParaRPr lang="en-US" altLang="ko-KR" sz="1400" kern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/>
              <a:t>ZoAD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F700E6C-32DF-4CA1-A43C-5186621DBF40}"/>
              </a:ext>
            </a:extLst>
          </p:cNvPr>
          <p:cNvSpPr/>
          <p:nvPr/>
        </p:nvSpPr>
        <p:spPr bwMode="auto">
          <a:xfrm>
            <a:off x="683568" y="1484784"/>
            <a:ext cx="1224136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 main()</a:t>
            </a:r>
            <a:endParaRPr kumimoji="1" lang="ko-KR" altLang="en-US" sz="1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E9F5C-26E8-414E-AFA6-A56D52A01224}"/>
              </a:ext>
            </a:extLst>
          </p:cNvPr>
          <p:cNvSpPr txBox="1"/>
          <p:nvPr/>
        </p:nvSpPr>
        <p:spPr>
          <a:xfrm>
            <a:off x="425361" y="124327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main.cpp</a:t>
            </a:r>
            <a:endParaRPr lang="ko-KR" altLang="en-US" sz="105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091F770-EA5C-457B-A643-A4E296760325}"/>
              </a:ext>
            </a:extLst>
          </p:cNvPr>
          <p:cNvCxnSpPr>
            <a:stCxn id="3" idx="4"/>
          </p:cNvCxnSpPr>
          <p:nvPr/>
        </p:nvCxnSpPr>
        <p:spPr bwMode="auto">
          <a:xfrm>
            <a:off x="1295636" y="1772816"/>
            <a:ext cx="0" cy="360040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E69951-9437-46AE-96F4-0133B862024F}"/>
              </a:ext>
            </a:extLst>
          </p:cNvPr>
          <p:cNvSpPr txBox="1"/>
          <p:nvPr/>
        </p:nvSpPr>
        <p:spPr>
          <a:xfrm>
            <a:off x="425361" y="195078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zoad.cpp</a:t>
            </a:r>
            <a:endParaRPr lang="ko-KR" altLang="en-US" sz="105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C398DB-518D-4DBC-A6AF-3E5F5AD4EA3B}"/>
              </a:ext>
            </a:extLst>
          </p:cNvPr>
          <p:cNvSpPr/>
          <p:nvPr/>
        </p:nvSpPr>
        <p:spPr bwMode="auto">
          <a:xfrm>
            <a:off x="611560" y="2293404"/>
            <a:ext cx="2270566" cy="119005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ABDF3DE-1C95-4B56-8DE4-6B1C09AD8BF9}"/>
              </a:ext>
            </a:extLst>
          </p:cNvPr>
          <p:cNvSpPr/>
          <p:nvPr/>
        </p:nvSpPr>
        <p:spPr bwMode="auto">
          <a:xfrm>
            <a:off x="696833" y="2149388"/>
            <a:ext cx="1224136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zoad_init()</a:t>
            </a:r>
            <a:endParaRPr kumimoji="1" lang="ko-KR" altLang="en-US" sz="1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4A7E9A8-A35C-402A-AF8B-335ADB2C65F6}"/>
              </a:ext>
            </a:extLst>
          </p:cNvPr>
          <p:cNvSpPr/>
          <p:nvPr/>
        </p:nvSpPr>
        <p:spPr bwMode="auto">
          <a:xfrm>
            <a:off x="803866" y="2578756"/>
            <a:ext cx="1967934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Identify_HW(dev)</a:t>
            </a:r>
            <a:endParaRPr kumimoji="1" lang="ko-KR" altLang="en-US" sz="1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D315D93-909D-4817-B43E-216A78C204B8}"/>
              </a:ext>
            </a:extLst>
          </p:cNvPr>
          <p:cNvSpPr/>
          <p:nvPr/>
        </p:nvSpPr>
        <p:spPr bwMode="auto">
          <a:xfrm>
            <a:off x="803866" y="2985247"/>
            <a:ext cx="1967934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Idendify_IZG()</a:t>
            </a:r>
            <a:endParaRPr kumimoji="1" lang="ko-KR" altLang="en-US" sz="1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0D7986-1B31-401A-A6DF-E8372AD21EF5}"/>
              </a:ext>
            </a:extLst>
          </p:cNvPr>
          <p:cNvSpPr/>
          <p:nvPr/>
        </p:nvSpPr>
        <p:spPr bwMode="auto">
          <a:xfrm>
            <a:off x="3162526" y="1997552"/>
            <a:ext cx="2532892" cy="119005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AAC0E7D-DA7D-41D5-A334-3CBA4A3132A6}"/>
              </a:ext>
            </a:extLst>
          </p:cNvPr>
          <p:cNvSpPr/>
          <p:nvPr/>
        </p:nvSpPr>
        <p:spPr bwMode="auto">
          <a:xfrm>
            <a:off x="3268843" y="1844824"/>
            <a:ext cx="2304237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Identify_HW(string dev_str)</a:t>
            </a:r>
            <a:endParaRPr kumimoji="1" lang="ko-KR" altLang="en-US" sz="1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97D5D4-11E8-4626-9EB4-CE81D5C6A2D0}"/>
              </a:ext>
            </a:extLst>
          </p:cNvPr>
          <p:cNvSpPr txBox="1"/>
          <p:nvPr/>
        </p:nvSpPr>
        <p:spPr>
          <a:xfrm>
            <a:off x="3228989" y="161469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IZG.cpp</a:t>
            </a:r>
            <a:endParaRPr lang="ko-KR" altLang="en-US" sz="105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1F789EA-B583-4D93-AD68-1465C7A1D643}"/>
              </a:ext>
            </a:extLst>
          </p:cNvPr>
          <p:cNvSpPr/>
          <p:nvPr/>
        </p:nvSpPr>
        <p:spPr bwMode="auto">
          <a:xfrm>
            <a:off x="3383077" y="2255890"/>
            <a:ext cx="1854688" cy="2850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zns_get_info(dev)</a:t>
            </a:r>
            <a:endParaRPr kumimoji="1" lang="ko-KR" altLang="en-US" sz="1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BD4DA81-ED4C-4F8D-A8D5-FDDEB0A02889}"/>
              </a:ext>
            </a:extLst>
          </p:cNvPr>
          <p:cNvSpPr/>
          <p:nvPr/>
        </p:nvSpPr>
        <p:spPr bwMode="auto">
          <a:xfrm>
            <a:off x="3383077" y="2708920"/>
            <a:ext cx="1854688" cy="323043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zns_get_zone_desc()</a:t>
            </a:r>
            <a:endParaRPr kumimoji="1" lang="ko-KR" altLang="en-US" sz="1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08A243DA-E07C-41F2-922E-43BE278FC824}"/>
              </a:ext>
            </a:extLst>
          </p:cNvPr>
          <p:cNvCxnSpPr>
            <a:cxnSpLocks/>
            <a:stCxn id="16" idx="7"/>
            <a:endCxn id="21" idx="2"/>
          </p:cNvCxnSpPr>
          <p:nvPr/>
        </p:nvCxnSpPr>
        <p:spPr bwMode="auto">
          <a:xfrm rot="5400000" flipH="1" flipV="1">
            <a:off x="2560175" y="1912269"/>
            <a:ext cx="632097" cy="785240"/>
          </a:xfrm>
          <a:prstGeom prst="curvedConnector2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F1250A2-35EF-4F08-9D83-F52014DB05A1}"/>
              </a:ext>
            </a:extLst>
          </p:cNvPr>
          <p:cNvSpPr txBox="1"/>
          <p:nvPr/>
        </p:nvSpPr>
        <p:spPr>
          <a:xfrm>
            <a:off x="6259219" y="1574074"/>
            <a:ext cx="11206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controller.cpp</a:t>
            </a:r>
            <a:endParaRPr lang="ko-KR" altLang="en-US" sz="105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D2C4CD26-CF33-4D72-B108-463C61F120C1}"/>
              </a:ext>
            </a:extLst>
          </p:cNvPr>
          <p:cNvCxnSpPr>
            <a:cxnSpLocks/>
          </p:cNvCxnSpPr>
          <p:nvPr/>
        </p:nvCxnSpPr>
        <p:spPr bwMode="auto">
          <a:xfrm flipV="1">
            <a:off x="5227623" y="1922048"/>
            <a:ext cx="1031596" cy="456546"/>
          </a:xfrm>
          <a:prstGeom prst="curvedConnector3">
            <a:avLst>
              <a:gd name="adj1" fmla="val 50000"/>
            </a:avLst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F89DA9-2A94-4C4A-B144-8E574B7A3FB9}"/>
              </a:ext>
            </a:extLst>
          </p:cNvPr>
          <p:cNvSpPr/>
          <p:nvPr/>
        </p:nvSpPr>
        <p:spPr bwMode="auto">
          <a:xfrm>
            <a:off x="6194467" y="1922048"/>
            <a:ext cx="2700432" cy="228249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DE2A0F7-EBEE-4211-A918-148E6037C68C}"/>
              </a:ext>
            </a:extLst>
          </p:cNvPr>
          <p:cNvSpPr/>
          <p:nvPr/>
        </p:nvSpPr>
        <p:spPr bwMode="auto">
          <a:xfrm>
            <a:off x="6259219" y="1781559"/>
            <a:ext cx="2532892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 zns_get_info(const char* dev)</a:t>
            </a:r>
            <a:endParaRPr kumimoji="1" lang="ko-KR" altLang="en-US" sz="1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96A7891E-8CE3-4229-AA16-BD53F44E4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826" y="2177354"/>
            <a:ext cx="2312027" cy="161168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850B4D2-9F4E-4962-B178-479CB389B4A4}"/>
              </a:ext>
            </a:extLst>
          </p:cNvPr>
          <p:cNvSpPr txBox="1"/>
          <p:nvPr/>
        </p:nvSpPr>
        <p:spPr>
          <a:xfrm>
            <a:off x="7308943" y="3789040"/>
            <a:ext cx="41379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altLang="ko-KR" sz="7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altLang="ko-KR" sz="7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ko-KR" altLang="en-US" sz="700" b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8D7321-51AF-4BEC-80E5-1B38B57F68B0}"/>
              </a:ext>
            </a:extLst>
          </p:cNvPr>
          <p:cNvSpPr/>
          <p:nvPr/>
        </p:nvSpPr>
        <p:spPr bwMode="auto">
          <a:xfrm>
            <a:off x="6194467" y="4473075"/>
            <a:ext cx="2660577" cy="172798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3332806-910F-40D1-91DA-CA965BA1B08B}"/>
              </a:ext>
            </a:extLst>
          </p:cNvPr>
          <p:cNvSpPr/>
          <p:nvPr/>
        </p:nvSpPr>
        <p:spPr bwMode="auto">
          <a:xfrm>
            <a:off x="6259219" y="4332586"/>
            <a:ext cx="2304237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 zns_get_info</a:t>
            </a:r>
            <a:endParaRPr kumimoji="1" lang="ko-KR" altLang="en-US" sz="1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95BB4A-9F7B-4959-8F73-327E37A00CCC}"/>
              </a:ext>
            </a:extLst>
          </p:cNvPr>
          <p:cNvSpPr txBox="1"/>
          <p:nvPr/>
        </p:nvSpPr>
        <p:spPr>
          <a:xfrm>
            <a:off x="7317859" y="5741822"/>
            <a:ext cx="41379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altLang="ko-KR" sz="7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altLang="ko-KR" sz="7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ko-KR" altLang="en-US" sz="700" b="1"/>
          </a:p>
        </p:txBody>
      </p: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1360CA3A-8284-471B-83CD-E6E205D5F513}"/>
              </a:ext>
            </a:extLst>
          </p:cNvPr>
          <p:cNvCxnSpPr>
            <a:cxnSpLocks/>
            <a:endCxn id="47" idx="2"/>
          </p:cNvCxnSpPr>
          <p:nvPr/>
        </p:nvCxnSpPr>
        <p:spPr bwMode="auto">
          <a:xfrm rot="16200000" flipH="1">
            <a:off x="4925558" y="3142940"/>
            <a:ext cx="1503775" cy="1163548"/>
          </a:xfrm>
          <a:prstGeom prst="curvedConnector2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E5945141-E3E6-45A5-A785-5326B7079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098" y="4722180"/>
            <a:ext cx="2407031" cy="1038873"/>
          </a:xfrm>
          <a:prstGeom prst="rect">
            <a:avLst/>
          </a:prstGeom>
        </p:spPr>
      </p:pic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E63B3CD3-5618-4EAA-93D9-6EEF65342B87}"/>
              </a:ext>
            </a:extLst>
          </p:cNvPr>
          <p:cNvCxnSpPr/>
          <p:nvPr/>
        </p:nvCxnSpPr>
        <p:spPr bwMode="auto">
          <a:xfrm rot="16200000" flipH="1">
            <a:off x="1000757" y="3465389"/>
            <a:ext cx="623523" cy="194900"/>
          </a:xfrm>
          <a:prstGeom prst="curvedConnector3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37E8BD2-3A06-4153-910A-D819011F6EE2}"/>
              </a:ext>
            </a:extLst>
          </p:cNvPr>
          <p:cNvSpPr txBox="1"/>
          <p:nvPr/>
        </p:nvSpPr>
        <p:spPr>
          <a:xfrm>
            <a:off x="6182309" y="4144504"/>
            <a:ext cx="11206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controller.cpp</a:t>
            </a:r>
            <a:endParaRPr lang="ko-KR" altLang="en-US" sz="105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E7C1E7-849F-4511-B3BC-20F6582F4CF0}"/>
              </a:ext>
            </a:extLst>
          </p:cNvPr>
          <p:cNvSpPr txBox="1"/>
          <p:nvPr/>
        </p:nvSpPr>
        <p:spPr>
          <a:xfrm>
            <a:off x="1592288" y="3583963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IZG.cpp</a:t>
            </a:r>
            <a:endParaRPr lang="ko-KR" altLang="en-US" sz="105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8BB427F-5871-4543-B74E-521FA508D108}"/>
              </a:ext>
            </a:extLst>
          </p:cNvPr>
          <p:cNvSpPr/>
          <p:nvPr/>
        </p:nvSpPr>
        <p:spPr bwMode="auto">
          <a:xfrm>
            <a:off x="1003784" y="3950161"/>
            <a:ext cx="2474195" cy="236531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1064D6A-D844-4E8C-9C4B-923AE427EBAB}"/>
              </a:ext>
            </a:extLst>
          </p:cNvPr>
          <p:cNvSpPr/>
          <p:nvPr/>
        </p:nvSpPr>
        <p:spPr bwMode="auto">
          <a:xfrm>
            <a:off x="1194592" y="3806145"/>
            <a:ext cx="1967934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Idendify_IZG()</a:t>
            </a:r>
            <a:endParaRPr kumimoji="1" lang="ko-KR" altLang="en-US" sz="1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3ADE9E58-78B0-4DBA-BC25-FDB31582F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694" y="4160611"/>
            <a:ext cx="2120359" cy="892496"/>
          </a:xfrm>
          <a:prstGeom prst="rect">
            <a:avLst/>
          </a:prstGeom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C521F5C6-0768-4EB3-970C-0B6D4C1FE54B}"/>
              </a:ext>
            </a:extLst>
          </p:cNvPr>
          <p:cNvSpPr/>
          <p:nvPr/>
        </p:nvSpPr>
        <p:spPr bwMode="auto">
          <a:xfrm>
            <a:off x="1313537" y="5121050"/>
            <a:ext cx="1854688" cy="2850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zns_get_total_zone()</a:t>
            </a:r>
            <a:endParaRPr kumimoji="1" lang="ko-KR" altLang="en-US" sz="1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A089DAE8-97E5-4FC5-8DF9-E63C2CF6B54A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3043931" y="4449026"/>
            <a:ext cx="632097" cy="785240"/>
          </a:xfrm>
          <a:prstGeom prst="curvedConnector2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26D508B-08D9-4246-ADC8-0B912A9BAAF9}"/>
              </a:ext>
            </a:extLst>
          </p:cNvPr>
          <p:cNvSpPr txBox="1"/>
          <p:nvPr/>
        </p:nvSpPr>
        <p:spPr>
          <a:xfrm>
            <a:off x="3878511" y="4111396"/>
            <a:ext cx="11206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controller.cpp</a:t>
            </a:r>
            <a:endParaRPr lang="ko-KR" altLang="en-US" sz="105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0F15744-AEFD-424F-8A06-341455440549}"/>
              </a:ext>
            </a:extLst>
          </p:cNvPr>
          <p:cNvSpPr/>
          <p:nvPr/>
        </p:nvSpPr>
        <p:spPr bwMode="auto">
          <a:xfrm>
            <a:off x="1313537" y="5618546"/>
            <a:ext cx="1854688" cy="2850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IZG(izg_zone)</a:t>
            </a:r>
            <a:endParaRPr kumimoji="1" lang="ko-KR" altLang="en-US" sz="1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EEAF3C6-B6BF-486A-9CBE-C7766FF11CF4}"/>
              </a:ext>
            </a:extLst>
          </p:cNvPr>
          <p:cNvSpPr/>
          <p:nvPr/>
        </p:nvSpPr>
        <p:spPr bwMode="auto">
          <a:xfrm>
            <a:off x="3616109" y="4523537"/>
            <a:ext cx="2474195" cy="71977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E0200A5-4181-4560-8A88-97B3D7997DC7}"/>
              </a:ext>
            </a:extLst>
          </p:cNvPr>
          <p:cNvSpPr/>
          <p:nvPr/>
        </p:nvSpPr>
        <p:spPr bwMode="auto">
          <a:xfrm>
            <a:off x="3771568" y="4381300"/>
            <a:ext cx="1854688" cy="2850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zns_get_total_zone()</a:t>
            </a:r>
            <a:endParaRPr kumimoji="1" lang="ko-KR" altLang="en-US" sz="1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8EB176A-30F0-4851-A194-9D4BDC6399E2}"/>
              </a:ext>
            </a:extLst>
          </p:cNvPr>
          <p:cNvSpPr/>
          <p:nvPr/>
        </p:nvSpPr>
        <p:spPr bwMode="auto">
          <a:xfrm>
            <a:off x="3599125" y="5510048"/>
            <a:ext cx="2474195" cy="71977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BD231BA7-359C-4CE9-81CF-FD7D8D8CB4E8}"/>
              </a:ext>
            </a:extLst>
          </p:cNvPr>
          <p:cNvSpPr/>
          <p:nvPr/>
        </p:nvSpPr>
        <p:spPr bwMode="auto">
          <a:xfrm>
            <a:off x="3891583" y="5379837"/>
            <a:ext cx="1854688" cy="2850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IZG(izg_zone)</a:t>
            </a:r>
            <a:endParaRPr kumimoji="1" lang="ko-KR" altLang="en-US" sz="1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93721"/>
      </p:ext>
    </p:extLst>
  </p:cSld>
  <p:clrMapOvr>
    <a:masterClrMapping/>
  </p:clrMapOvr>
</p:sld>
</file>

<file path=ppt/theme/theme1.xml><?xml version="1.0" encoding="utf-8"?>
<a:theme xmlns:a="http://schemas.openxmlformats.org/drawingml/2006/main" name="랩실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07기본글꼴테마아잉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GD_KO_MovieFilmDesign_KGUILD001[1]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76664</TotalTime>
  <Words>147</Words>
  <Application>Microsoft Office PowerPoint</Application>
  <PresentationFormat>화면 슬라이드 쇼(4:3)</PresentationFormat>
  <Paragraphs>53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굴림</vt:lpstr>
      <vt:lpstr>맑은 고딕</vt:lpstr>
      <vt:lpstr>Arial</vt:lpstr>
      <vt:lpstr>Garamond</vt:lpstr>
      <vt:lpstr>Tahoma</vt:lpstr>
      <vt:lpstr>Times New Roman</vt:lpstr>
      <vt:lpstr>Wingdings</vt:lpstr>
      <vt:lpstr>랩실2</vt:lpstr>
      <vt:lpstr>PowerPoint 프레젠테이션</vt:lpstr>
      <vt:lpstr>Weekly Report</vt:lpstr>
      <vt:lpstr>ZoAD</vt:lpstr>
    </vt:vector>
  </TitlesOfParts>
  <Company>eslab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커널스터디_인터럽트</dc:title>
  <dc:creator>김세욱;정범종</dc:creator>
  <cp:lastModifiedBy>한예진</cp:lastModifiedBy>
  <cp:revision>2791</cp:revision>
  <cp:lastPrinted>2019-09-09T00:49:58Z</cp:lastPrinted>
  <dcterms:created xsi:type="dcterms:W3CDTF">2005-01-04T01:53:55Z</dcterms:created>
  <dcterms:modified xsi:type="dcterms:W3CDTF">2021-02-02T07:56:21Z</dcterms:modified>
</cp:coreProperties>
</file>