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403" r:id="rId4"/>
    <p:sldId id="405" r:id="rId5"/>
    <p:sldId id="406" r:id="rId6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  <p:cmAuthor id="2" name="한예진" initials="한" lastIdx="1" clrIdx="1">
    <p:extLst>
      <p:ext uri="{19B8F6BF-5375-455C-9EA6-DF929625EA0E}">
        <p15:presenceInfo xmlns:p15="http://schemas.microsoft.com/office/powerpoint/2012/main" userId="한예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1F0E7"/>
    <a:srgbClr val="B3A2C7"/>
    <a:srgbClr val="8FA4BE"/>
    <a:srgbClr val="A6A6A6"/>
    <a:srgbClr val="D99694"/>
    <a:srgbClr val="FAC090"/>
    <a:srgbClr val="C3D69B"/>
    <a:srgbClr val="03B981"/>
    <a:srgbClr val="3D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79390" autoAdjust="0"/>
  </p:normalViewPr>
  <p:slideViewPr>
    <p:cSldViewPr>
      <p:cViewPr>
        <p:scale>
          <a:sx n="75" d="100"/>
          <a:sy n="75" d="100"/>
        </p:scale>
        <p:origin x="167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5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5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5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384"/>
            <a:ext cx="5438776" cy="446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5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2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Sequential</a:t>
            </a:r>
            <a:r>
              <a:rPr lang="ko-KR" altLang="en-US"/>
              <a:t>보장하는</a:t>
            </a:r>
            <a:r>
              <a:rPr lang="en-US" altLang="ko-KR"/>
              <a:t>..vm</a:t>
            </a:r>
            <a:r>
              <a:rPr lang="ko-KR" altLang="en-US"/>
              <a:t>에서 어떤 이미지 넣고 저장하고 읽어오는거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리눅스에서 백업하고 </a:t>
            </a:r>
            <a:r>
              <a:rPr lang="en-US" altLang="ko-KR"/>
              <a:t>checkpoint</a:t>
            </a:r>
            <a:r>
              <a:rPr lang="ko-KR" altLang="en-US"/>
              <a:t>하는 오픈소스로 </a:t>
            </a:r>
            <a:r>
              <a:rPr lang="en-US" altLang="ko-KR"/>
              <a:t>CRIU:</a:t>
            </a:r>
            <a:r>
              <a:rPr lang="ko-KR" altLang="en-US"/>
              <a:t>리눅스 운영체제용 소프트웨어 도구로 실행중인 응용프로그램을 고정시키고 디스크의 파일모음으로 체크포인트 할 수 있음</a:t>
            </a:r>
            <a:r>
              <a:rPr lang="en-US" altLang="ko-KR"/>
              <a:t>. </a:t>
            </a:r>
            <a:r>
              <a:rPr lang="ko-KR" altLang="en-US"/>
              <a:t>그 후 파일을 사용해 응용 프로그램을 복원하고 멈춘 지점부터 다시 실행할 수 있음</a:t>
            </a:r>
            <a:r>
              <a:rPr lang="en-US" altLang="ko-KR"/>
              <a:t>. https://criu.org/Main_Page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280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907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한 예 진</a:t>
            </a:r>
            <a:endParaRPr kumimoji="0"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iu.org/Main_Pag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https://github.com/checkpoint-restore/criu" TargetMode="External"/><Relationship Id="rId4" Type="http://schemas.openxmlformats.org/officeDocument/2006/relationships/hyperlink" Target="https://dl.acm.org/doi/pdf/10.1145/3357526.3357542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s://asciinema.org/a/232445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29FB55A-EFB4-4FFC-8E22-9853E2B2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5343872"/>
            <a:ext cx="7340600" cy="533400"/>
          </a:xfrm>
        </p:spPr>
        <p:txBody>
          <a:bodyPr/>
          <a:lstStyle/>
          <a:p>
            <a:r>
              <a:rPr lang="ko-KR" altLang="en-US" sz="2000" dirty="0"/>
              <a:t>한예진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hbb97225@naver.com</a:t>
            </a:r>
            <a:endParaRPr lang="ko-KR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2714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000" kern="0" dirty="0">
                <a:latin typeface="Garamond" panose="02020404030301010803" pitchFamily="18" charset="0"/>
              </a:rPr>
              <a:t>Weekly Report</a:t>
            </a:r>
            <a:endParaRPr lang="ko-KR" altLang="en-US" sz="40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Week</a:t>
            </a:r>
          </a:p>
          <a:p>
            <a:pPr lvl="1"/>
            <a:r>
              <a:rPr lang="en-US" altLang="ko-KR" sz="1400"/>
              <a:t>ZoAD real application</a:t>
            </a:r>
          </a:p>
          <a:p>
            <a:endParaRPr lang="en-US" altLang="ko-KR" dirty="0"/>
          </a:p>
          <a:p>
            <a:r>
              <a:rPr lang="en-US" altLang="ko-KR"/>
              <a:t>This Week</a:t>
            </a:r>
            <a:endParaRPr lang="en-US" altLang="ko-KR" sz="1400"/>
          </a:p>
          <a:p>
            <a:pPr lvl="1"/>
            <a:r>
              <a:rPr lang="en-US" altLang="ko-KR" sz="1400"/>
              <a:t>ZoAD real application</a:t>
            </a:r>
          </a:p>
          <a:p>
            <a:pPr marL="457200" lvl="1" indent="0">
              <a:buNone/>
            </a:pPr>
            <a:endParaRPr lang="en-US" altLang="ko-KR" sz="1400"/>
          </a:p>
          <a:p>
            <a:pPr lvl="1"/>
            <a:endParaRPr lang="en-US" altLang="ko-KR" sz="140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92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CRIU + Container Checkpoint &amp; Restore</a:t>
            </a:r>
          </a:p>
          <a:p>
            <a:pPr lvl="1"/>
            <a:r>
              <a:rPr lang="en-US" altLang="ko-KR" sz="1400" kern="0"/>
              <a:t>freeze a running application and checkpoint it to a disk as a collection of files</a:t>
            </a:r>
          </a:p>
          <a:p>
            <a:pPr lvl="1"/>
            <a:r>
              <a:rPr lang="en-US" altLang="ko-KR" sz="1400" kern="0"/>
              <a:t>Handles all the process state (process/thread info+uid/gid, open files, pipes/fifos, network sockets, IPC, signals, terminals, events/inotify state…)</a:t>
            </a:r>
          </a:p>
          <a:p>
            <a:pPr lvl="1"/>
            <a:r>
              <a:rPr lang="en-US" altLang="ko-KR" sz="1400" kern="0"/>
              <a:t>The C/R work is performed from userspace</a:t>
            </a:r>
          </a:p>
          <a:p>
            <a:pPr lvl="1"/>
            <a:endParaRPr lang="en-US" altLang="ko-KR" sz="1400" kern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ZoAD</a:t>
            </a:r>
            <a:r>
              <a:rPr lang="ko-KR" altLang="en-US"/>
              <a:t> </a:t>
            </a:r>
            <a:r>
              <a:rPr lang="en-US" altLang="ko-KR"/>
              <a:t>real</a:t>
            </a:r>
            <a:r>
              <a:rPr lang="ko-KR" altLang="en-US"/>
              <a:t> </a:t>
            </a:r>
            <a:r>
              <a:rPr lang="en-US" altLang="ko-KR"/>
              <a:t>application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F44450-32A2-4145-B333-9DBA91AC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42" y="2384453"/>
            <a:ext cx="7049460" cy="1389769"/>
          </a:xfrm>
          <a:prstGeom prst="rect">
            <a:avLst/>
          </a:prstGeom>
        </p:spPr>
      </p:pic>
      <p:pic>
        <p:nvPicPr>
          <p:cNvPr id="6" name="그림 5">
            <a:hlinkClick r:id="rId4"/>
            <a:extLst>
              <a:ext uri="{FF2B5EF4-FFF2-40B4-BE49-F238E27FC236}">
                <a16:creationId xmlns:a16="http://schemas.microsoft.com/office/drawing/2014/main" id="{28E1F929-85AC-4EF5-9129-F937B9DB65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503"/>
          <a:stretch/>
        </p:blipFill>
        <p:spPr>
          <a:xfrm>
            <a:off x="1175452" y="3787625"/>
            <a:ext cx="4846823" cy="4674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A69C94-7DDC-4C04-926B-7F1EA081C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240" y="4555526"/>
            <a:ext cx="1146811" cy="12770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C2BC16-6A45-4CF8-99BA-9D0826A99350}"/>
              </a:ext>
            </a:extLst>
          </p:cNvPr>
          <p:cNvSpPr/>
          <p:nvPr/>
        </p:nvSpPr>
        <p:spPr bwMode="auto">
          <a:xfrm>
            <a:off x="2979436" y="3868521"/>
            <a:ext cx="609455" cy="308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3AECC9-0DD9-4405-BF1E-BDA4424A6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056" y="4176601"/>
            <a:ext cx="4927233" cy="206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1D058F-E408-4FC3-98E2-D3217E469F6D}"/>
              </a:ext>
            </a:extLst>
          </p:cNvPr>
          <p:cNvSpPr txBox="1"/>
          <p:nvPr/>
        </p:nvSpPr>
        <p:spPr>
          <a:xfrm>
            <a:off x="6310307" y="5799843"/>
            <a:ext cx="30963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i="1" u="sng">
                <a:solidFill>
                  <a:srgbClr val="00B050"/>
                </a:solidFill>
                <a:hlinkClick r:id="rId8"/>
              </a:rPr>
              <a:t>https://criu.org/Main_Page</a:t>
            </a:r>
            <a:endParaRPr lang="ko-KR" altLang="en-US" sz="1100" i="1" u="sng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552C5C-6A11-412A-AE0B-698233FD68E5}"/>
              </a:ext>
            </a:extLst>
          </p:cNvPr>
          <p:cNvSpPr/>
          <p:nvPr/>
        </p:nvSpPr>
        <p:spPr bwMode="auto">
          <a:xfrm>
            <a:off x="2324560" y="3349277"/>
            <a:ext cx="1222871" cy="1871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D7DFC3-B19B-4771-8950-9462F8CAD0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5758"/>
          <a:stretch/>
        </p:blipFill>
        <p:spPr>
          <a:xfrm>
            <a:off x="1340184" y="4691503"/>
            <a:ext cx="4141197" cy="14492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70A393-4E24-4CE4-9872-EB4B53E3229E}"/>
              </a:ext>
            </a:extLst>
          </p:cNvPr>
          <p:cNvSpPr txBox="1"/>
          <p:nvPr/>
        </p:nvSpPr>
        <p:spPr>
          <a:xfrm>
            <a:off x="5718214" y="6049020"/>
            <a:ext cx="3456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i="1" u="sng">
                <a:hlinkClick r:id="rId10"/>
              </a:rPr>
              <a:t>https://github.com/checkpoint-restore/criu</a:t>
            </a:r>
            <a:endParaRPr lang="ko-KR" altLang="en-US" sz="1100" i="1" u="sng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9F95524-9E32-47D7-832B-CE590F27E0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2569" y="4175802"/>
            <a:ext cx="359563" cy="18377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2332E82-3AB2-486A-9E87-BBD9794540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7778" y="5638687"/>
            <a:ext cx="810659" cy="5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CRIU C/R of</a:t>
            </a:r>
            <a:r>
              <a:rPr lang="ko-KR" altLang="en-US" kern="0"/>
              <a:t> </a:t>
            </a:r>
            <a:r>
              <a:rPr lang="en-US" altLang="ko-KR" kern="0"/>
              <a:t>simple loop process</a:t>
            </a:r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ZoAD</a:t>
            </a:r>
            <a:r>
              <a:rPr lang="ko-KR" altLang="en-US"/>
              <a:t> </a:t>
            </a:r>
            <a:r>
              <a:rPr lang="en-US" altLang="ko-KR"/>
              <a:t>real</a:t>
            </a:r>
            <a:r>
              <a:rPr lang="ko-KR" altLang="en-US"/>
              <a:t> </a:t>
            </a:r>
            <a:r>
              <a:rPr lang="en-US" altLang="ko-KR"/>
              <a:t>application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DB142A-B07E-4358-A7FD-B48667AD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3102518"/>
            <a:ext cx="1944216" cy="6529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BE473B-D7FC-437E-B0B7-ECAC3F276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328" y="3102518"/>
            <a:ext cx="3207196" cy="1469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C68FA4-A7D3-42CD-8182-D37109DA2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328" y="3338808"/>
            <a:ext cx="2985856" cy="1680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403A25-9929-4ADE-B995-A40AAE9D4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72" y="4777251"/>
            <a:ext cx="1015741" cy="5389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F7529C-2661-4A34-9AA7-F1B0917EAA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279"/>
          <a:stretch/>
        </p:blipFill>
        <p:spPr>
          <a:xfrm>
            <a:off x="2606764" y="5161172"/>
            <a:ext cx="2213472" cy="12797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4D93EB9-F1FC-45E0-87B7-2FA15F3B2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0920" y="5378488"/>
            <a:ext cx="2728507" cy="4855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F2F363-BB9C-4656-BC8F-DB908546DC9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3643" b="34577"/>
          <a:stretch/>
        </p:blipFill>
        <p:spPr>
          <a:xfrm>
            <a:off x="539872" y="3791955"/>
            <a:ext cx="181418" cy="8151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68B7CD8-3584-465F-B0D0-0C5868D14549}"/>
              </a:ext>
            </a:extLst>
          </p:cNvPr>
          <p:cNvSpPr txBox="1"/>
          <p:nvPr/>
        </p:nvSpPr>
        <p:spPr>
          <a:xfrm>
            <a:off x="420208" y="4499090"/>
            <a:ext cx="10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AEEA9A-E753-4774-9B07-72DBFAB3984E}"/>
              </a:ext>
            </a:extLst>
          </p:cNvPr>
          <p:cNvSpPr txBox="1"/>
          <p:nvPr/>
        </p:nvSpPr>
        <p:spPr>
          <a:xfrm>
            <a:off x="3622044" y="4886823"/>
            <a:ext cx="10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A09ECD0-A6DD-45B6-B629-BC0B6BA6E930}"/>
              </a:ext>
            </a:extLst>
          </p:cNvPr>
          <p:cNvCxnSpPr/>
          <p:nvPr/>
        </p:nvCxnSpPr>
        <p:spPr bwMode="auto">
          <a:xfrm>
            <a:off x="2512007" y="3093726"/>
            <a:ext cx="0" cy="2952328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3B7C8B38-AC4E-4358-9DC4-12C89323F5D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5097"/>
          <a:stretch/>
        </p:blipFill>
        <p:spPr>
          <a:xfrm>
            <a:off x="6083615" y="3662149"/>
            <a:ext cx="2903126" cy="66483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C93EF2-8CF2-4051-A88A-B2FA68AB3EF4}"/>
              </a:ext>
            </a:extLst>
          </p:cNvPr>
          <p:cNvSpPr txBox="1"/>
          <p:nvPr/>
        </p:nvSpPr>
        <p:spPr>
          <a:xfrm>
            <a:off x="3622044" y="3096544"/>
            <a:ext cx="10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2706EB-ED43-4FE8-B824-4EEB0A012085}"/>
              </a:ext>
            </a:extLst>
          </p:cNvPr>
          <p:cNvSpPr txBox="1"/>
          <p:nvPr/>
        </p:nvSpPr>
        <p:spPr>
          <a:xfrm>
            <a:off x="1494396" y="6054484"/>
            <a:ext cx="27284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i="1" u="sng">
                <a:solidFill>
                  <a:srgbClr val="00B050"/>
                </a:solidFill>
                <a:hlinkClick r:id="rId11"/>
              </a:rPr>
              <a:t>https://asciinema.org/a/232445</a:t>
            </a:r>
            <a:endParaRPr lang="ko-KR" altLang="en-US" sz="1050" i="1" u="sng">
              <a:solidFill>
                <a:srgbClr val="00B050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C3350AC-338C-48E2-9850-FD8C90B208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7809" y="1400799"/>
            <a:ext cx="4068382" cy="14426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7B879FA-F359-4C52-8BE7-CB49F853E1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5132" y="4327725"/>
            <a:ext cx="2937165" cy="457200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BDC24F4-BF0F-4EAA-B46A-B1B20A8A6922}"/>
              </a:ext>
            </a:extLst>
          </p:cNvPr>
          <p:cNvSpPr/>
          <p:nvPr/>
        </p:nvSpPr>
        <p:spPr bwMode="auto">
          <a:xfrm>
            <a:off x="5675019" y="4227145"/>
            <a:ext cx="345335" cy="259951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E22DF9D-B167-4DDC-B340-7E83A3F5C1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8453" y="4758565"/>
            <a:ext cx="2132612" cy="449346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ED8BACF-3EA3-4013-81D8-ECE48423115A}"/>
              </a:ext>
            </a:extLst>
          </p:cNvPr>
          <p:cNvSpPr/>
          <p:nvPr/>
        </p:nvSpPr>
        <p:spPr bwMode="auto">
          <a:xfrm>
            <a:off x="3451860" y="1394460"/>
            <a:ext cx="797797" cy="118110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FB9AD85-2BB8-41AE-9755-9D23870FF30D}"/>
              </a:ext>
            </a:extLst>
          </p:cNvPr>
          <p:cNvSpPr/>
          <p:nvPr/>
        </p:nvSpPr>
        <p:spPr bwMode="auto">
          <a:xfrm>
            <a:off x="2582140" y="3257892"/>
            <a:ext cx="3029618" cy="2094778"/>
          </a:xfrm>
          <a:prstGeom prst="roundRect">
            <a:avLst>
              <a:gd name="adj" fmla="val 7515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 w="127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8DDADEA-D280-487F-8573-348EF041D8E0}"/>
              </a:ext>
            </a:extLst>
          </p:cNvPr>
          <p:cNvSpPr/>
          <p:nvPr/>
        </p:nvSpPr>
        <p:spPr bwMode="auto">
          <a:xfrm>
            <a:off x="4971641" y="1394460"/>
            <a:ext cx="797797" cy="118110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C3FE21F-7516-4EFF-BD0C-C6A44DCDC704}"/>
              </a:ext>
            </a:extLst>
          </p:cNvPr>
          <p:cNvSpPr/>
          <p:nvPr/>
        </p:nvSpPr>
        <p:spPr bwMode="auto">
          <a:xfrm>
            <a:off x="2582140" y="5352670"/>
            <a:ext cx="3029617" cy="603499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E7D80A-5E04-456A-A9D4-D8D71DC8A26A}"/>
              </a:ext>
            </a:extLst>
          </p:cNvPr>
          <p:cNvSpPr txBox="1"/>
          <p:nvPr/>
        </p:nvSpPr>
        <p:spPr>
          <a:xfrm>
            <a:off x="7274961" y="3530973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Dump files</a:t>
            </a:r>
            <a:endParaRPr lang="ko-KR" altLang="en-US" sz="105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7D4585-03A4-489C-B12D-1B646AAE663C}"/>
              </a:ext>
            </a:extLst>
          </p:cNvPr>
          <p:cNvSpPr txBox="1"/>
          <p:nvPr/>
        </p:nvSpPr>
        <p:spPr>
          <a:xfrm>
            <a:off x="4745786" y="331071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checkpoint</a:t>
            </a:r>
            <a:endParaRPr lang="ko-KR" altLang="en-US" sz="105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4A883B-D5B2-4FEC-B355-5045F874C2B7}"/>
              </a:ext>
            </a:extLst>
          </p:cNvPr>
          <p:cNvSpPr txBox="1"/>
          <p:nvPr/>
        </p:nvSpPr>
        <p:spPr>
          <a:xfrm>
            <a:off x="4794433" y="549475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restore</a:t>
            </a:r>
            <a:endParaRPr lang="ko-KR" altLang="en-US" sz="105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ZoAD + Container Checkpoint &amp; Restore</a:t>
            </a:r>
          </a:p>
          <a:p>
            <a:pPr lvl="1"/>
            <a:r>
              <a:rPr lang="en-US" altLang="ko-KR" sz="1400" kern="0"/>
              <a:t>Usage</a:t>
            </a:r>
            <a:r>
              <a:rPr lang="ko-KR" altLang="en-US" sz="1400" kern="0"/>
              <a:t> </a:t>
            </a:r>
            <a:r>
              <a:rPr lang="en-US" altLang="ko-KR" sz="1400" kern="0"/>
              <a:t>scenario</a:t>
            </a:r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ZoAD</a:t>
            </a:r>
            <a:r>
              <a:rPr lang="ko-KR" altLang="en-US"/>
              <a:t> </a:t>
            </a:r>
            <a:r>
              <a:rPr lang="en-US" altLang="ko-KR"/>
              <a:t>real</a:t>
            </a:r>
            <a:r>
              <a:rPr lang="ko-KR" altLang="en-US"/>
              <a:t> </a:t>
            </a:r>
            <a:r>
              <a:rPr lang="en-US" altLang="ko-KR"/>
              <a:t>application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F3F3BB-23C1-413C-8537-F1F4085D1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2708920"/>
            <a:ext cx="2694879" cy="3520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CB801-DFDB-47E8-AB46-C3C9DB17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7" y="2648345"/>
            <a:ext cx="5030576" cy="340968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1BA5E70-6E4E-48EC-803A-E835C45F2A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430"/>
          <a:stretch/>
        </p:blipFill>
        <p:spPr>
          <a:xfrm>
            <a:off x="2608052" y="1345932"/>
            <a:ext cx="4068382" cy="119121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5183946-8728-41E8-BD59-B3013AE59532}"/>
              </a:ext>
            </a:extLst>
          </p:cNvPr>
          <p:cNvSpPr txBox="1"/>
          <p:nvPr/>
        </p:nvSpPr>
        <p:spPr>
          <a:xfrm rot="21234024">
            <a:off x="3586707" y="1595629"/>
            <a:ext cx="2655148" cy="5709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ker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ZoAD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59DE6F-522A-4544-A9C8-6C2850A1F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19" y="6085464"/>
            <a:ext cx="1319761" cy="16770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9D841AE-05CE-4FCF-927B-8B9864664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59" y="3825940"/>
            <a:ext cx="2719901" cy="1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1943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101223</TotalTime>
  <Words>205</Words>
  <Application>Microsoft Office PowerPoint</Application>
  <PresentationFormat>화면 슬라이드 쇼(4:3)</PresentationFormat>
  <Paragraphs>54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맑은 고딕</vt:lpstr>
      <vt:lpstr>Arial</vt:lpstr>
      <vt:lpstr>Garamond</vt:lpstr>
      <vt:lpstr>Tahoma</vt:lpstr>
      <vt:lpstr>Times New Roman</vt:lpstr>
      <vt:lpstr>Wingdings</vt:lpstr>
      <vt:lpstr>랩실2</vt:lpstr>
      <vt:lpstr>PowerPoint 프레젠테이션</vt:lpstr>
      <vt:lpstr>Weekly Report</vt:lpstr>
      <vt:lpstr>ZoAD real application</vt:lpstr>
      <vt:lpstr>ZoAD real application</vt:lpstr>
      <vt:lpstr>ZoAD real application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커널스터디_인터럽트</dc:title>
  <dc:creator>김세욱;정범종</dc:creator>
  <cp:lastModifiedBy>한예진</cp:lastModifiedBy>
  <cp:revision>2952</cp:revision>
  <cp:lastPrinted>2019-09-09T00:49:58Z</cp:lastPrinted>
  <dcterms:created xsi:type="dcterms:W3CDTF">2005-01-04T01:53:55Z</dcterms:created>
  <dcterms:modified xsi:type="dcterms:W3CDTF">2021-03-24T07:01:47Z</dcterms:modified>
</cp:coreProperties>
</file>