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6"/>
  </p:notesMasterIdLst>
  <p:handoutMasterIdLst>
    <p:handoutMasterId r:id="rId7"/>
  </p:handoutMasterIdLst>
  <p:sldIdLst>
    <p:sldId id="256" r:id="rId2"/>
    <p:sldId id="260" r:id="rId3"/>
    <p:sldId id="407" r:id="rId4"/>
    <p:sldId id="406" r:id="rId5"/>
  </p:sldIdLst>
  <p:sldSz cx="9144000" cy="6858000" type="screen4x3"/>
  <p:notesSz cx="6797675" cy="99298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kdk" initials="d" lastIdx="1" clrIdx="0"/>
  <p:cmAuthor id="2" name="한예진" initials="한" lastIdx="1" clrIdx="1">
    <p:extLst>
      <p:ext uri="{19B8F6BF-5375-455C-9EA6-DF929625EA0E}">
        <p15:presenceInfo xmlns:p15="http://schemas.microsoft.com/office/powerpoint/2012/main" userId="한예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1F0E7"/>
    <a:srgbClr val="B3A2C7"/>
    <a:srgbClr val="8FA4BE"/>
    <a:srgbClr val="A6A6A6"/>
    <a:srgbClr val="D99694"/>
    <a:srgbClr val="FAC090"/>
    <a:srgbClr val="C3D69B"/>
    <a:srgbClr val="03B981"/>
    <a:srgbClr val="3DA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66" autoAdjust="0"/>
    <p:restoredTop sz="79390" autoAdjust="0"/>
  </p:normalViewPr>
  <p:slideViewPr>
    <p:cSldViewPr>
      <p:cViewPr>
        <p:scale>
          <a:sx n="100" d="100"/>
          <a:sy n="100" d="100"/>
        </p:scale>
        <p:origin x="792" y="-6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0" y="1225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4014" y="96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341" cy="4970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745" y="0"/>
            <a:ext cx="2945341" cy="4970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31179"/>
            <a:ext cx="2945341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745" y="9431179"/>
            <a:ext cx="2945341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297AD0B-A189-4802-B48F-69165A833B1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86722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45341" cy="497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745" y="0"/>
            <a:ext cx="2945341" cy="497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716384"/>
            <a:ext cx="5438776" cy="4468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31179"/>
            <a:ext cx="2945341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745" y="9431179"/>
            <a:ext cx="2945341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94E292F-6EEF-4EFC-9734-BC1F8EA107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418720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4E292F-6EEF-4EFC-9734-BC1F8EA107AF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2720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4E292F-6EEF-4EFC-9734-BC1F8EA107A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6015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341438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1588" y="1628775"/>
            <a:ext cx="261938" cy="52387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flipH="1" flipV="1">
            <a:off x="0" y="1309688"/>
            <a:ext cx="8748713" cy="31908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8288338" y="965200"/>
            <a:ext cx="857250" cy="66675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8" name="Picture 87" descr="da141077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88" y="-1588"/>
            <a:ext cx="2206626" cy="1282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8" descr="kpggv20039s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222500" y="-1588"/>
            <a:ext cx="2301875" cy="1285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89" descr="kpggv16071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3" y="0"/>
            <a:ext cx="2262187" cy="128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 Box 91"/>
          <p:cNvSpPr txBox="1">
            <a:spLocks noChangeArrowheads="1"/>
          </p:cNvSpPr>
          <p:nvPr/>
        </p:nvSpPr>
        <p:spPr bwMode="auto">
          <a:xfrm>
            <a:off x="6875463" y="44450"/>
            <a:ext cx="22336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1500">
                <a:solidFill>
                  <a:srgbClr val="DBEEF4"/>
                </a:solidFill>
                <a:latin typeface="Arial" charset="0"/>
              </a:rPr>
              <a:t>Embedded System Lab.</a:t>
            </a:r>
          </a:p>
        </p:txBody>
      </p:sp>
      <p:sp>
        <p:nvSpPr>
          <p:cNvPr id="12" name="Text Box 91"/>
          <p:cNvSpPr txBox="1">
            <a:spLocks noChangeArrowheads="1"/>
          </p:cNvSpPr>
          <p:nvPr userDrawn="1"/>
        </p:nvSpPr>
        <p:spPr bwMode="auto">
          <a:xfrm>
            <a:off x="6124575" y="6394450"/>
            <a:ext cx="22336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1500">
                <a:solidFill>
                  <a:schemeClr val="tx2"/>
                </a:solidFill>
                <a:latin typeface="Arial" charset="0"/>
              </a:rPr>
              <a:t>Embedded System Lab.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0" y="6310313"/>
            <a:ext cx="8953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319210"/>
            <a:ext cx="7340600" cy="533400"/>
          </a:xfrm>
        </p:spPr>
        <p:txBody>
          <a:bodyPr anchor="b"/>
          <a:lstStyle>
            <a:lvl1pPr marL="0" indent="0" algn="ctr">
              <a:buFont typeface="Wingdings" pitchFamily="2" charset="2"/>
              <a:buNone/>
              <a:defRPr>
                <a:latin typeface="굴림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900113" y="2492375"/>
            <a:ext cx="7315200" cy="1143000"/>
          </a:xfrm>
        </p:spPr>
        <p:txBody>
          <a:bodyPr anchor="ctr"/>
          <a:lstStyle>
            <a:lvl1pPr algn="ctr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2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55C75BD-8963-4A81-B41F-CC4158AC73A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55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57988" y="928670"/>
            <a:ext cx="2168525" cy="542926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825" y="928670"/>
            <a:ext cx="6354763" cy="542926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A52CA2D-330B-41A0-B621-5AC86AC893A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166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>
            <a:lvl1pPr>
              <a:defRPr>
                <a:solidFill>
                  <a:srgbClr val="FFE6CD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071546"/>
            <a:ext cx="8429684" cy="52149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2786063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311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135E7F7-48CA-4D93-BB18-45A329E2D5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177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81075"/>
            <a:ext cx="4152900" cy="537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73613" y="981075"/>
            <a:ext cx="4152900" cy="537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55DFDEC-81B2-4007-A528-D3BE6E6F09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928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64C4DF9-C3D2-468A-A9F2-4D722CF785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16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C92BABB-9BD6-41B8-9DEC-D1885EB310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448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358B4EB-2BD6-4BF9-A30C-1343BAD10B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387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C7E63B0-7E00-4AA9-8B22-FEC3B409B8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646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1A5DEB8-8E1B-4718-85D1-EDE0C50E01D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721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55913" y="654685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838200"/>
            <a:ext cx="228600" cy="563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2400">
                <a:latin typeface="Times New Roman" pitchFamily="-48" charset="0"/>
              </a:rPr>
              <a:t> 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white">
          <a:xfrm>
            <a:off x="250825" y="114300"/>
            <a:ext cx="8569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 </a:t>
            </a:r>
            <a:r>
              <a:rPr lang="en-US" altLang="ko-KR"/>
              <a:t>abc</a:t>
            </a:r>
          </a:p>
        </p:txBody>
      </p:sp>
      <p:sp>
        <p:nvSpPr>
          <p:cNvPr id="1029" name="Rectangle 9"/>
          <p:cNvSpPr>
            <a:spLocks noChangeArrowheads="1"/>
          </p:cNvSpPr>
          <p:nvPr/>
        </p:nvSpPr>
        <p:spPr bwMode="gray">
          <a:xfrm>
            <a:off x="1071563" y="6500813"/>
            <a:ext cx="5400675" cy="125412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lang="ko-KR" altLang="ko-KR" sz="2400">
              <a:latin typeface="Tahoma" pitchFamily="34" charset="0"/>
            </a:endParaRPr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71438" y="6407150"/>
            <a:ext cx="10001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/>
          <a:p>
            <a:r>
              <a:rPr kumimoji="0" lang="ko-KR" altLang="en-US" sz="1400" b="1" dirty="0">
                <a:solidFill>
                  <a:schemeClr val="accent1"/>
                </a:solidFill>
              </a:rPr>
              <a:t>한 예 진</a:t>
            </a:r>
            <a:endParaRPr kumimoji="0" lang="en-US" altLang="ko-KR" sz="1400" b="1" dirty="0">
              <a:solidFill>
                <a:schemeClr val="accent1"/>
              </a:solidFill>
            </a:endParaRPr>
          </a:p>
        </p:txBody>
      </p:sp>
      <p:sp>
        <p:nvSpPr>
          <p:cNvPr id="1032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81075"/>
            <a:ext cx="8458200" cy="537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 </a:t>
            </a:r>
            <a:r>
              <a:rPr lang="en-US" altLang="ko-KR"/>
              <a:t>abc</a:t>
            </a:r>
          </a:p>
          <a:p>
            <a:pPr lvl="1"/>
            <a:r>
              <a:rPr lang="ko-KR" altLang="en-US"/>
              <a:t>둘째 수준 </a:t>
            </a:r>
            <a:r>
              <a:rPr lang="en-US" altLang="ko-KR"/>
              <a:t>abc</a:t>
            </a:r>
          </a:p>
          <a:p>
            <a:pPr lvl="2"/>
            <a:r>
              <a:rPr lang="ko-KR" altLang="en-US"/>
              <a:t>셋째 수준 </a:t>
            </a:r>
            <a:r>
              <a:rPr lang="en-US" altLang="ko-KR"/>
              <a:t>abc</a:t>
            </a:r>
          </a:p>
          <a:p>
            <a:pPr lvl="3"/>
            <a:r>
              <a:rPr lang="ko-KR" altLang="en-US"/>
              <a:t>넷째 수준 </a:t>
            </a:r>
            <a:r>
              <a:rPr lang="en-US" altLang="ko-KR"/>
              <a:t>abc</a:t>
            </a:r>
          </a:p>
          <a:p>
            <a:pPr lvl="4"/>
            <a:r>
              <a:rPr lang="ko-KR" altLang="en-US"/>
              <a:t>다섯째 수준 </a:t>
            </a:r>
            <a:r>
              <a:rPr lang="en-US" altLang="ko-KR"/>
              <a:t>abc</a:t>
            </a:r>
          </a:p>
        </p:txBody>
      </p:sp>
      <p:sp>
        <p:nvSpPr>
          <p:cNvPr id="1033" name="Rectangle 5"/>
          <p:cNvSpPr>
            <a:spLocks noChangeArrowheads="1"/>
          </p:cNvSpPr>
          <p:nvPr/>
        </p:nvSpPr>
        <p:spPr bwMode="auto">
          <a:xfrm>
            <a:off x="0" y="838200"/>
            <a:ext cx="228600" cy="563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 sz="2400">
                <a:latin typeface="Times New Roman" pitchFamily="-48" charset="0"/>
              </a:rPr>
              <a:t> 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36" name="Text Box 91"/>
          <p:cNvSpPr txBox="1">
            <a:spLocks noChangeArrowheads="1"/>
          </p:cNvSpPr>
          <p:nvPr/>
        </p:nvSpPr>
        <p:spPr bwMode="auto">
          <a:xfrm>
            <a:off x="6124575" y="6394450"/>
            <a:ext cx="22336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1500">
                <a:solidFill>
                  <a:schemeClr val="tx2"/>
                </a:solidFill>
                <a:latin typeface="Arial" charset="0"/>
              </a:rPr>
              <a:t>Embedded System Lab.</a:t>
            </a:r>
          </a:p>
        </p:txBody>
      </p:sp>
      <p:pic>
        <p:nvPicPr>
          <p:cNvPr id="1037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0" y="6310313"/>
            <a:ext cx="8953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755" r:id="rId1"/>
    <p:sldLayoutId id="2147487756" r:id="rId2"/>
    <p:sldLayoutId id="2147487757" r:id="rId3"/>
    <p:sldLayoutId id="2147487758" r:id="rId4"/>
    <p:sldLayoutId id="2147487759" r:id="rId5"/>
    <p:sldLayoutId id="2147487760" r:id="rId6"/>
    <p:sldLayoutId id="2147487761" r:id="rId7"/>
    <p:sldLayoutId id="2147487762" r:id="rId8"/>
    <p:sldLayoutId id="2147487763" r:id="rId9"/>
    <p:sldLayoutId id="2147487764" r:id="rId10"/>
    <p:sldLayoutId id="2147487765" r:id="rId11"/>
  </p:sldLayoutIdLst>
  <p:hf sldNum="0" hdr="0" ftr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+mj-ea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£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E29FB55A-EFB4-4FFC-8E22-9853E2B2A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92" y="5343872"/>
            <a:ext cx="7340600" cy="533400"/>
          </a:xfrm>
        </p:spPr>
        <p:txBody>
          <a:bodyPr/>
          <a:lstStyle/>
          <a:p>
            <a:r>
              <a:rPr lang="ko-KR" altLang="en-US" sz="2000" dirty="0"/>
              <a:t>한예진</a:t>
            </a:r>
            <a:r>
              <a:rPr lang="en-US" altLang="ko-KR" sz="2000" dirty="0"/>
              <a:t>	</a:t>
            </a:r>
          </a:p>
          <a:p>
            <a:r>
              <a:rPr lang="en-US" altLang="ko-KR" sz="2000" dirty="0"/>
              <a:t>hbb97225@naver.com</a:t>
            </a:r>
            <a:endParaRPr lang="ko-KR" altLang="en-US" sz="20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28688" y="2714625"/>
            <a:ext cx="7315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rgbClr val="DCE6F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rgbClr val="DCE6F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rgbClr val="DCE6F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rgbClr val="DCE6F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6pPr>
            <a:lvl7pPr marL="9144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7pPr>
            <a:lvl8pPr marL="13716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8pPr>
            <a:lvl9pPr marL="18288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4000" kern="0" dirty="0">
                <a:latin typeface="Garamond" panose="02020404030301010803" pitchFamily="18" charset="0"/>
              </a:rPr>
              <a:t>Weekly Report</a:t>
            </a:r>
            <a:endParaRPr lang="ko-KR" altLang="en-US" sz="4000" kern="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54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 dirty="0"/>
              <a:t>Weekly Report</a:t>
            </a:r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Last Week</a:t>
            </a:r>
          </a:p>
          <a:p>
            <a:pPr lvl="1"/>
            <a:r>
              <a:rPr lang="en-US" altLang="ko-KR" sz="1400"/>
              <a:t>ZoAD + CRIU</a:t>
            </a:r>
          </a:p>
          <a:p>
            <a:endParaRPr lang="en-US" altLang="ko-KR"/>
          </a:p>
          <a:p>
            <a:r>
              <a:rPr lang="en-US" altLang="ko-KR"/>
              <a:t>This Week</a:t>
            </a:r>
            <a:endParaRPr lang="en-US" altLang="ko-KR" sz="1400"/>
          </a:p>
          <a:p>
            <a:pPr lvl="1"/>
            <a:r>
              <a:rPr lang="en-US" altLang="ko-KR" sz="1400"/>
              <a:t>ZoAD + CRIU</a:t>
            </a:r>
          </a:p>
          <a:p>
            <a:pPr lvl="1"/>
            <a:endParaRPr lang="en-US" altLang="ko-KR" sz="140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9927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/>
              <a:t>ZoAD-CRIU</a:t>
            </a:r>
            <a:endParaRPr lang="ko-KR" alt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588511B-A2FE-4100-BFC6-102914DC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3FEE39-08E9-429B-8AC0-3CD5D35B3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59" b="89899" l="9867" r="89943">
                        <a14:foregroundMark x1="51803" y1="11515" x2="51803" y2="11515"/>
                        <a14:foregroundMark x1="56357" y1="5859" x2="56357" y2="5859"/>
                        <a14:foregroundMark x1="54269" y1="77778" x2="54269" y2="77778"/>
                        <a14:foregroundMark x1="70019" y1="77980" x2="70019" y2="77980"/>
                        <a14:foregroundMark x1="44023" y1="86061" x2="44023" y2="86061"/>
                        <a14:foregroundMark x1="30740" y1="79798" x2="30740" y2="797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04857" y="1878479"/>
            <a:ext cx="1155307" cy="108515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B2C36C9-C56B-4925-8841-3062062BED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1984" y="1882692"/>
            <a:ext cx="974511" cy="10851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CC648F-4825-43DC-8CB7-16F313F77863}"/>
              </a:ext>
            </a:extLst>
          </p:cNvPr>
          <p:cNvSpPr txBox="1"/>
          <p:nvPr/>
        </p:nvSpPr>
        <p:spPr>
          <a:xfrm>
            <a:off x="4251323" y="2086430"/>
            <a:ext cx="6104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ker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endParaRPr lang="ko-KR" altLang="en-US" sz="320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5AE526-46B4-4311-B7EE-4FFF4C06E5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6337" y="3090321"/>
            <a:ext cx="6811326" cy="270547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B75C641-6D8F-4ADC-BECF-A7F762FE70C6}"/>
              </a:ext>
            </a:extLst>
          </p:cNvPr>
          <p:cNvSpPr/>
          <p:nvPr/>
        </p:nvSpPr>
        <p:spPr bwMode="auto">
          <a:xfrm>
            <a:off x="4219459" y="4770362"/>
            <a:ext cx="800215" cy="1057275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915FB3-06C0-49EA-A1C0-D41617EA7D0B}"/>
              </a:ext>
            </a:extLst>
          </p:cNvPr>
          <p:cNvSpPr/>
          <p:nvPr/>
        </p:nvSpPr>
        <p:spPr bwMode="auto">
          <a:xfrm rot="6900087">
            <a:off x="3838669" y="4682178"/>
            <a:ext cx="158189" cy="523007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4999FF-7C70-4E91-AC39-868BAF876062}"/>
              </a:ext>
            </a:extLst>
          </p:cNvPr>
          <p:cNvSpPr/>
          <p:nvPr/>
        </p:nvSpPr>
        <p:spPr bwMode="auto">
          <a:xfrm rot="3903394">
            <a:off x="5242313" y="4688213"/>
            <a:ext cx="158189" cy="523007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C20824-3EDD-4178-9212-E16944F69652}"/>
              </a:ext>
            </a:extLst>
          </p:cNvPr>
          <p:cNvSpPr txBox="1"/>
          <p:nvPr/>
        </p:nvSpPr>
        <p:spPr>
          <a:xfrm rot="1395099">
            <a:off x="3336072" y="4785938"/>
            <a:ext cx="1381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ker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z_flush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8C18F6-912E-45E8-8512-8138E197EC21}"/>
              </a:ext>
            </a:extLst>
          </p:cNvPr>
          <p:cNvSpPr txBox="1"/>
          <p:nvPr/>
        </p:nvSpPr>
        <p:spPr>
          <a:xfrm rot="20161056">
            <a:off x="4816619" y="4601084"/>
            <a:ext cx="1381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ker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z_load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4FBB0B-2651-4217-A7D4-D0247030FEB1}"/>
              </a:ext>
            </a:extLst>
          </p:cNvPr>
          <p:cNvSpPr/>
          <p:nvPr/>
        </p:nvSpPr>
        <p:spPr bwMode="auto">
          <a:xfrm>
            <a:off x="4271647" y="5125887"/>
            <a:ext cx="660337" cy="9133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zns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ssd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내용 개체 틀 1">
            <a:extLst>
              <a:ext uri="{FF2B5EF4-FFF2-40B4-BE49-F238E27FC236}">
                <a16:creationId xmlns:a16="http://schemas.microsoft.com/office/drawing/2014/main" id="{E53BC0DD-6873-43C9-84A5-7BFF2C078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90" y="961956"/>
            <a:ext cx="8429684" cy="5214973"/>
          </a:xfrm>
        </p:spPr>
        <p:txBody>
          <a:bodyPr/>
          <a:lstStyle/>
          <a:p>
            <a:r>
              <a:rPr lang="en-US" altLang="ko-KR"/>
              <a:t>Checkpoint/Restore mechanism</a:t>
            </a:r>
            <a:endParaRPr lang="en-US" altLang="ko-KR" dirty="0"/>
          </a:p>
          <a:p>
            <a:pPr lvl="1"/>
            <a:r>
              <a:rPr lang="en-US" altLang="ko-KR" sz="1400"/>
              <a:t>Writing</a:t>
            </a:r>
            <a:r>
              <a:rPr lang="ko-KR" altLang="en-US" sz="1400"/>
              <a:t> </a:t>
            </a:r>
            <a:r>
              <a:rPr lang="en-US" altLang="ko-KR" sz="1400"/>
              <a:t>pages into files </a:t>
            </a:r>
            <a:r>
              <a:rPr lang="ko-KR" altLang="en-US" sz="1400"/>
              <a:t>→ </a:t>
            </a:r>
            <a:r>
              <a:rPr lang="en-US" altLang="ko-KR" sz="1400"/>
              <a:t>z_flush, reading pages from a file system </a:t>
            </a:r>
            <a:r>
              <a:rPr lang="ko-KR" altLang="en-US" sz="1400"/>
              <a:t>→ </a:t>
            </a:r>
            <a:r>
              <a:rPr lang="en-US" altLang="ko-KR" sz="1400"/>
              <a:t>z_load</a:t>
            </a:r>
          </a:p>
          <a:p>
            <a:endParaRPr lang="en-US" altLang="ko-KR"/>
          </a:p>
          <a:p>
            <a:pPr lvl="1"/>
            <a:endParaRPr lang="en-US" altLang="ko-KR" sz="140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08218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/>
              <a:t>ZoAD-CRIU</a:t>
            </a:r>
            <a:endParaRPr lang="ko-KR" alt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588511B-A2FE-4100-BFC6-102914DC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DAAE5F-72FB-445A-9BA9-B0FC2F57F1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4220"/>
          <a:stretch/>
        </p:blipFill>
        <p:spPr>
          <a:xfrm>
            <a:off x="763986" y="3831441"/>
            <a:ext cx="6077798" cy="93522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A2C685F-DA82-48BB-94DE-02620DD68A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836" b="52"/>
          <a:stretch/>
        </p:blipFill>
        <p:spPr>
          <a:xfrm>
            <a:off x="763986" y="4789305"/>
            <a:ext cx="6077798" cy="2030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7EFD36-EEBD-45F1-AE3C-C58F6F42D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309" y="4960034"/>
            <a:ext cx="5716984" cy="36298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80C7092-8FBC-4344-98A3-BECBC67EE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309" y="5362614"/>
            <a:ext cx="5323284" cy="38406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D539657-A6EC-4EC2-911D-6D88967B5C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5542"/>
          <a:stretch/>
        </p:blipFill>
        <p:spPr>
          <a:xfrm>
            <a:off x="1435310" y="5742772"/>
            <a:ext cx="4824536" cy="63362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1CC1206-AC29-4C62-89FB-479D86F2BE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9953" y="9319939"/>
            <a:ext cx="4966047" cy="173128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0B1626-9571-429D-A3B8-66058162C4A9}"/>
              </a:ext>
            </a:extLst>
          </p:cNvPr>
          <p:cNvSpPr/>
          <p:nvPr/>
        </p:nvSpPr>
        <p:spPr bwMode="auto">
          <a:xfrm>
            <a:off x="1357267" y="5802431"/>
            <a:ext cx="4966047" cy="57396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8805992-3A0F-4734-8081-6822541E697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778" r="-541"/>
          <a:stretch/>
        </p:blipFill>
        <p:spPr>
          <a:xfrm>
            <a:off x="738359" y="1650495"/>
            <a:ext cx="6077798" cy="157491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FBF0DDB3-A1BA-4430-B8B7-FE3571E01F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859" b="89899" l="9867" r="89943">
                        <a14:foregroundMark x1="51803" y1="11515" x2="51803" y2="11515"/>
                        <a14:foregroundMark x1="56357" y1="5859" x2="56357" y2="5859"/>
                        <a14:foregroundMark x1="54269" y1="77778" x2="54269" y2="77778"/>
                        <a14:foregroundMark x1="70019" y1="77980" x2="70019" y2="77980"/>
                        <a14:foregroundMark x1="44023" y1="86061" x2="44023" y2="86061"/>
                        <a14:foregroundMark x1="30740" y1="79798" x2="30740" y2="797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86477" y="1550404"/>
            <a:ext cx="1155307" cy="108515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E154240-DBA2-4166-A6A1-1AFCDF262D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13604" y="1554617"/>
            <a:ext cx="974511" cy="108515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3AD5B97-0539-499C-93E6-57A8B70B63D4}"/>
              </a:ext>
            </a:extLst>
          </p:cNvPr>
          <p:cNvSpPr txBox="1"/>
          <p:nvPr/>
        </p:nvSpPr>
        <p:spPr>
          <a:xfrm>
            <a:off x="6832943" y="1758355"/>
            <a:ext cx="6104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ker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endParaRPr lang="ko-KR" altLang="en-US" sz="320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내용 개체 틀 1">
            <a:extLst>
              <a:ext uri="{FF2B5EF4-FFF2-40B4-BE49-F238E27FC236}">
                <a16:creationId xmlns:a16="http://schemas.microsoft.com/office/drawing/2014/main" id="{F9C492E1-6899-44A6-B360-4711E3AEF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90" y="961956"/>
            <a:ext cx="8429684" cy="5214973"/>
          </a:xfrm>
        </p:spPr>
        <p:txBody>
          <a:bodyPr/>
          <a:lstStyle/>
          <a:p>
            <a:r>
              <a:rPr lang="en-US" altLang="ko-KR"/>
              <a:t>Implementation</a:t>
            </a:r>
            <a:endParaRPr lang="en-US" altLang="ko-KR" dirty="0"/>
          </a:p>
          <a:p>
            <a:pPr lvl="1"/>
            <a:r>
              <a:rPr lang="en-US" altLang="ko-KR" sz="1400"/>
              <a:t>ZoAD-CRIU : CMakeLists.txt</a:t>
            </a:r>
          </a:p>
          <a:p>
            <a:endParaRPr lang="en-US" altLang="ko-KR"/>
          </a:p>
          <a:p>
            <a:pPr lvl="1"/>
            <a:endParaRPr lang="en-US" altLang="ko-KR" sz="140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/>
              <a:t>main.cpp</a:t>
            </a:r>
          </a:p>
          <a:p>
            <a:pPr lvl="1"/>
            <a:endParaRPr lang="en-US" altLang="ko-KR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6D0724-3746-479A-8FBD-85DA207CA21D}"/>
              </a:ext>
            </a:extLst>
          </p:cNvPr>
          <p:cNvSpPr/>
          <p:nvPr/>
        </p:nvSpPr>
        <p:spPr bwMode="auto">
          <a:xfrm>
            <a:off x="738359" y="2492896"/>
            <a:ext cx="2719165" cy="43204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581943"/>
      </p:ext>
    </p:extLst>
  </p:cSld>
  <p:clrMapOvr>
    <a:masterClrMapping/>
  </p:clrMapOvr>
</p:sld>
</file>

<file path=ppt/theme/theme1.xml><?xml version="1.0" encoding="utf-8"?>
<a:theme xmlns:a="http://schemas.openxmlformats.org/drawingml/2006/main" name="랩실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007기본글꼴테마아잉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GD_KO_MovieFilmDesign_KGUILD001[1]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D_KO_MovieFilmDesign_KGUILD001[1]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D_KO_MovieFilmDesign_KGUILD001[1]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D_KO_MovieFilmDesign_KGUILD001[1]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108690</TotalTime>
  <Words>67</Words>
  <Application>Microsoft Office PowerPoint</Application>
  <PresentationFormat>화면 슬라이드 쇼(4:3)</PresentationFormat>
  <Paragraphs>42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굴림</vt:lpstr>
      <vt:lpstr>맑은 고딕</vt:lpstr>
      <vt:lpstr>Arial</vt:lpstr>
      <vt:lpstr>Garamond</vt:lpstr>
      <vt:lpstr>Tahoma</vt:lpstr>
      <vt:lpstr>Times New Roman</vt:lpstr>
      <vt:lpstr>Wingdings</vt:lpstr>
      <vt:lpstr>랩실2</vt:lpstr>
      <vt:lpstr>PowerPoint 프레젠테이션</vt:lpstr>
      <vt:lpstr>Weekly Report</vt:lpstr>
      <vt:lpstr>ZoAD-CRIU</vt:lpstr>
      <vt:lpstr>ZoAD-CRIU</vt:lpstr>
    </vt:vector>
  </TitlesOfParts>
  <Company>eslab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커널스터디_인터럽트</dc:title>
  <dc:creator>김세욱;정범종</dc:creator>
  <cp:lastModifiedBy>한예진</cp:lastModifiedBy>
  <cp:revision>2963</cp:revision>
  <cp:lastPrinted>2019-09-09T00:49:58Z</cp:lastPrinted>
  <dcterms:created xsi:type="dcterms:W3CDTF">2005-01-04T01:53:55Z</dcterms:created>
  <dcterms:modified xsi:type="dcterms:W3CDTF">2021-03-31T07:00:37Z</dcterms:modified>
</cp:coreProperties>
</file>