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407" r:id="rId4"/>
    <p:sldId id="405" r:id="rId5"/>
    <p:sldId id="406" r:id="rId6"/>
    <p:sldId id="403" r:id="rId7"/>
    <p:sldId id="408" r:id="rId8"/>
    <p:sldId id="409" r:id="rId9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  <p:cmAuthor id="2" name="한예진" initials="한" lastIdx="1" clrIdx="1">
    <p:extLst>
      <p:ext uri="{19B8F6BF-5375-455C-9EA6-DF929625EA0E}">
        <p15:presenceInfo xmlns:p15="http://schemas.microsoft.com/office/powerpoint/2012/main" userId="한예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1F0E7"/>
    <a:srgbClr val="B3A2C7"/>
    <a:srgbClr val="8FA4BE"/>
    <a:srgbClr val="A6A6A6"/>
    <a:srgbClr val="D99694"/>
    <a:srgbClr val="FAC090"/>
    <a:srgbClr val="C3D69B"/>
    <a:srgbClr val="03B981"/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9390" autoAdjust="0"/>
  </p:normalViewPr>
  <p:slideViewPr>
    <p:cSldViewPr>
      <p:cViewPr varScale="1">
        <p:scale>
          <a:sx n="87" d="100"/>
          <a:sy n="87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07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07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09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80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48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8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2324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Docker+criu</a:t>
            </a:r>
          </a:p>
          <a:p>
            <a:endParaRPr lang="en-US" altLang="ko-KR"/>
          </a:p>
          <a:p>
            <a:r>
              <a:rPr lang="en-US" altLang="ko-KR"/>
              <a:t>This Week</a:t>
            </a:r>
            <a:endParaRPr lang="en-US" altLang="ko-KR" sz="1400"/>
          </a:p>
          <a:p>
            <a:pPr lvl="1"/>
            <a:r>
              <a:rPr lang="en-US" altLang="ko-KR" sz="1400"/>
              <a:t>Docker checkpoint/restore</a:t>
            </a:r>
          </a:p>
          <a:p>
            <a:pPr lvl="1"/>
            <a:r>
              <a:rPr lang="en-US" altLang="ko-KR" sz="1400"/>
              <a:t>Criu code </a:t>
            </a:r>
            <a:r>
              <a:rPr lang="ko-KR" altLang="en-US" sz="1400"/>
              <a:t>분석</a:t>
            </a:r>
            <a:endParaRPr lang="en-US" altLang="ko-KR" sz="1400"/>
          </a:p>
          <a:p>
            <a:pPr lvl="1"/>
            <a:endParaRPr lang="en-US" altLang="ko-KR" sz="1400"/>
          </a:p>
          <a:p>
            <a:pPr marL="457200" lvl="1" indent="0">
              <a:buNone/>
            </a:pPr>
            <a:endParaRPr lang="en-US" altLang="ko-KR" sz="1400"/>
          </a:p>
          <a:p>
            <a:pPr lvl="1"/>
            <a:endParaRPr lang="en-US" altLang="ko-KR" sz="140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C/R of</a:t>
            </a:r>
            <a:r>
              <a:rPr lang="ko-KR" altLang="en-US" kern="0"/>
              <a:t> </a:t>
            </a:r>
            <a:r>
              <a:rPr lang="en-US" altLang="ko-KR" kern="0"/>
              <a:t>simple loop process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3/22 Weekly Report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2706EB-ED43-4FE8-B824-4EEB0A012085}"/>
              </a:ext>
            </a:extLst>
          </p:cNvPr>
          <p:cNvSpPr txBox="1"/>
          <p:nvPr/>
        </p:nvSpPr>
        <p:spPr>
          <a:xfrm>
            <a:off x="1639935" y="6125477"/>
            <a:ext cx="20951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u="sng">
                <a:solidFill>
                  <a:srgbClr val="00B050"/>
                </a:solidFill>
                <a:hlinkClick r:id="rId3"/>
              </a:rPr>
              <a:t>https://asciinema.org/a/232445</a:t>
            </a:r>
            <a:endParaRPr lang="ko-KR" altLang="en-US" sz="800" i="1" u="sng">
              <a:solidFill>
                <a:srgbClr val="00B05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F6264F-E6D1-41FF-B82F-92E5C687BE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26"/>
          <a:stretch/>
        </p:blipFill>
        <p:spPr>
          <a:xfrm>
            <a:off x="671157" y="3072875"/>
            <a:ext cx="4967643" cy="306128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27BFBC-50C6-4129-97F2-386377AE67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3"/>
          <a:stretch/>
        </p:blipFill>
        <p:spPr>
          <a:xfrm>
            <a:off x="5708319" y="2925179"/>
            <a:ext cx="3135768" cy="335667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8CEDAD6-E3BF-436D-8BE2-E1ABC8045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09" y="1400799"/>
            <a:ext cx="4068382" cy="1442689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EB26E0A-572B-4EEB-8068-23260E7327A8}"/>
              </a:ext>
            </a:extLst>
          </p:cNvPr>
          <p:cNvSpPr/>
          <p:nvPr/>
        </p:nvSpPr>
        <p:spPr bwMode="auto">
          <a:xfrm>
            <a:off x="3451860" y="1394460"/>
            <a:ext cx="797797" cy="118110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76C33BE-6CB8-48CE-9A91-037AF8FCCFD3}"/>
              </a:ext>
            </a:extLst>
          </p:cNvPr>
          <p:cNvSpPr/>
          <p:nvPr/>
        </p:nvSpPr>
        <p:spPr bwMode="auto">
          <a:xfrm>
            <a:off x="4971641" y="1394460"/>
            <a:ext cx="797797" cy="11811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33EF9AA-9EA1-43D4-938E-D20DF82FD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637" y="1234170"/>
            <a:ext cx="5256584" cy="219483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49DC4F-B061-447A-B3B5-98CDACB1D495}"/>
              </a:ext>
            </a:extLst>
          </p:cNvPr>
          <p:cNvSpPr/>
          <p:nvPr/>
        </p:nvSpPr>
        <p:spPr bwMode="auto">
          <a:xfrm>
            <a:off x="3191628" y="3462073"/>
            <a:ext cx="516276" cy="12721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916208-68BC-4309-B280-9996BE84460E}"/>
              </a:ext>
            </a:extLst>
          </p:cNvPr>
          <p:cNvSpPr/>
          <p:nvPr/>
        </p:nvSpPr>
        <p:spPr bwMode="auto">
          <a:xfrm>
            <a:off x="3334481" y="5489471"/>
            <a:ext cx="689831" cy="12551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87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Docker Checkpoint/Restore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C8020CBF-1963-4FE1-A1EE-7C12219E1CD3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Docker external C/R with CRIU</a:t>
            </a:r>
          </a:p>
          <a:p>
            <a:pPr lvl="1"/>
            <a:r>
              <a:rPr lang="en-US" altLang="ko-KR" sz="1400" kern="0"/>
              <a:t>C/R is happening external to the Docker daemon</a:t>
            </a:r>
          </a:p>
          <a:p>
            <a:pPr lvl="1"/>
            <a:r>
              <a:rPr lang="en-US" altLang="ko-KR" sz="1400" kern="0"/>
              <a:t>After checkpoint, the Docker Daemon thinks that the container has</a:t>
            </a:r>
            <a:r>
              <a:rPr lang="ko-KR" altLang="en-US" sz="1400" kern="0"/>
              <a:t> </a:t>
            </a:r>
            <a:r>
              <a:rPr lang="en-US" altLang="ko-KR" sz="1400" kern="0"/>
              <a:t>exited</a:t>
            </a:r>
          </a:p>
          <a:p>
            <a:pPr lvl="1"/>
            <a:r>
              <a:rPr lang="en-US" altLang="ko-KR" sz="1400" kern="0"/>
              <a:t>After restore, the Docker daemon doesn’t know that the container is running again. </a:t>
            </a:r>
          </a:p>
          <a:p>
            <a:pPr lvl="1"/>
            <a:endParaRPr lang="en-US" altLang="ko-KR" sz="1400" kern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B777E58-4190-4150-A9A9-A35B2581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49"/>
          <a:stretch/>
        </p:blipFill>
        <p:spPr>
          <a:xfrm>
            <a:off x="1691680" y="2060848"/>
            <a:ext cx="5904656" cy="20473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9EAFF7-ED32-42D2-ACDF-F001249A4A50}"/>
              </a:ext>
            </a:extLst>
          </p:cNvPr>
          <p:cNvSpPr/>
          <p:nvPr/>
        </p:nvSpPr>
        <p:spPr bwMode="auto">
          <a:xfrm>
            <a:off x="2144614" y="3001518"/>
            <a:ext cx="506730" cy="114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D67163-D379-43C7-BAA9-F4161F934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34" b="7113"/>
          <a:stretch/>
        </p:blipFill>
        <p:spPr>
          <a:xfrm>
            <a:off x="1691680" y="4166726"/>
            <a:ext cx="5904656" cy="232180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B9E9C1-4E9B-42FB-9648-0E1FBE0CA189}"/>
              </a:ext>
            </a:extLst>
          </p:cNvPr>
          <p:cNvSpPr/>
          <p:nvPr/>
        </p:nvSpPr>
        <p:spPr bwMode="auto">
          <a:xfrm>
            <a:off x="5004048" y="6337868"/>
            <a:ext cx="1368152" cy="150664"/>
          </a:xfrm>
          <a:prstGeom prst="rect">
            <a:avLst/>
          </a:prstGeom>
          <a:solidFill>
            <a:srgbClr val="FF0000">
              <a:alpha val="1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07FB91-6A4E-4029-A5EB-2FF1AC58F148}"/>
              </a:ext>
            </a:extLst>
          </p:cNvPr>
          <p:cNvSpPr/>
          <p:nvPr/>
        </p:nvSpPr>
        <p:spPr bwMode="auto">
          <a:xfrm>
            <a:off x="2339752" y="5473771"/>
            <a:ext cx="2448272" cy="201960"/>
          </a:xfrm>
          <a:prstGeom prst="rect">
            <a:avLst/>
          </a:prstGeom>
          <a:solidFill>
            <a:srgbClr val="FF0000">
              <a:alpha val="1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6C17E3-EC77-467B-9219-2A011F317DD8}"/>
              </a:ext>
            </a:extLst>
          </p:cNvPr>
          <p:cNvGrpSpPr/>
          <p:nvPr/>
        </p:nvGrpSpPr>
        <p:grpSpPr>
          <a:xfrm>
            <a:off x="2015745" y="3927494"/>
            <a:ext cx="5324557" cy="495369"/>
            <a:chOff x="2015745" y="4042963"/>
            <a:chExt cx="5324557" cy="49536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0C38A7-4FDA-4694-BE7A-D5DD4197E940}"/>
                </a:ext>
              </a:extLst>
            </p:cNvPr>
            <p:cNvSpPr/>
            <p:nvPr/>
          </p:nvSpPr>
          <p:spPr bwMode="auto">
            <a:xfrm>
              <a:off x="3324374" y="4179468"/>
              <a:ext cx="659130" cy="12681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146975A-1091-4618-A540-03EDF6004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7181"/>
            <a:stretch/>
          </p:blipFill>
          <p:spPr>
            <a:xfrm>
              <a:off x="2015745" y="4042963"/>
              <a:ext cx="972079" cy="49536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6AAA928-8690-42C6-8BB3-8245590FE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455" r="148"/>
            <a:stretch/>
          </p:blipFill>
          <p:spPr>
            <a:xfrm>
              <a:off x="2987824" y="4042963"/>
              <a:ext cx="4352478" cy="495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integration with Docker</a:t>
            </a:r>
            <a:endParaRPr lang="en-US" altLang="ko-KR" sz="1400" kern="0"/>
          </a:p>
          <a:p>
            <a:pPr lvl="1"/>
            <a:r>
              <a:rPr lang="en-US" altLang="ko-KR" sz="1400" kern="0"/>
              <a:t>To enable experimental features (CRIU)</a:t>
            </a:r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r>
              <a:rPr lang="en-US" altLang="ko-KR" sz="1400" kern="0"/>
              <a:t>Create container</a:t>
            </a:r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r>
              <a:rPr lang="en-US" altLang="ko-KR" sz="1400" kern="0"/>
              <a:t>Printing log to verity the container is running </a:t>
            </a:r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FB258AD-0E8B-4555-8236-E392DBE7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Docker Checkpoint/Restore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08D8F3-DB48-4B40-98D0-E0606B1D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76140"/>
            <a:ext cx="7154273" cy="381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A2928AB-A7C9-4299-82C2-38C3342C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6" y="2591021"/>
            <a:ext cx="8354591" cy="14289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14B195-2D29-4A0B-9F3C-AF74BC836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727942"/>
            <a:ext cx="3753374" cy="10574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835105-CBDC-4DDC-8351-47214B3BE7C3}"/>
              </a:ext>
            </a:extLst>
          </p:cNvPr>
          <p:cNvSpPr/>
          <p:nvPr/>
        </p:nvSpPr>
        <p:spPr bwMode="auto">
          <a:xfrm>
            <a:off x="2699792" y="2591021"/>
            <a:ext cx="6253708" cy="190795"/>
          </a:xfrm>
          <a:prstGeom prst="rect">
            <a:avLst/>
          </a:prstGeom>
          <a:solidFill>
            <a:schemeClr val="accent2">
              <a:alpha val="23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8900D2-F716-476D-829F-AC80F07DD543}"/>
              </a:ext>
            </a:extLst>
          </p:cNvPr>
          <p:cNvSpPr/>
          <p:nvPr/>
        </p:nvSpPr>
        <p:spPr bwMode="auto">
          <a:xfrm>
            <a:off x="1584132" y="2781816"/>
            <a:ext cx="6300235" cy="192214"/>
          </a:xfrm>
          <a:prstGeom prst="rect">
            <a:avLst/>
          </a:prstGeom>
          <a:solidFill>
            <a:schemeClr val="accent2">
              <a:alpha val="23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7CB90F-98A4-4717-AC8E-A0B48D44E73C}"/>
              </a:ext>
            </a:extLst>
          </p:cNvPr>
          <p:cNvSpPr/>
          <p:nvPr/>
        </p:nvSpPr>
        <p:spPr bwMode="auto">
          <a:xfrm>
            <a:off x="2739473" y="1580796"/>
            <a:ext cx="5000880" cy="190810"/>
          </a:xfrm>
          <a:prstGeom prst="rect">
            <a:avLst/>
          </a:prstGeom>
          <a:solidFill>
            <a:schemeClr val="accent2">
              <a:alpha val="23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75643D-61FB-4D9D-B499-C55EFA261AE9}"/>
              </a:ext>
            </a:extLst>
          </p:cNvPr>
          <p:cNvSpPr/>
          <p:nvPr/>
        </p:nvSpPr>
        <p:spPr bwMode="auto">
          <a:xfrm>
            <a:off x="2727133" y="4727942"/>
            <a:ext cx="1709810" cy="179278"/>
          </a:xfrm>
          <a:prstGeom prst="rect">
            <a:avLst/>
          </a:prstGeom>
          <a:solidFill>
            <a:schemeClr val="accent2">
              <a:alpha val="23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98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integration with Docker</a:t>
            </a:r>
            <a:endParaRPr lang="en-US" altLang="ko-KR" sz="1800" kern="0"/>
          </a:p>
          <a:p>
            <a:endParaRPr lang="en-US" altLang="ko-KR" sz="1000" kern="0"/>
          </a:p>
          <a:p>
            <a:pPr lvl="1"/>
            <a:r>
              <a:rPr lang="en-US" altLang="ko-KR" sz="1400" kern="0"/>
              <a:t>Checkpoint the container</a:t>
            </a:r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marL="457200" lvl="1" indent="0">
              <a:buNone/>
            </a:pPr>
            <a:endParaRPr lang="en-US" altLang="ko-KR" sz="1400" kern="0"/>
          </a:p>
          <a:p>
            <a:pPr marL="457200" lvl="1" indent="0">
              <a:buNone/>
            </a:pPr>
            <a:endParaRPr lang="en-US" altLang="ko-KR" sz="1400" kern="0"/>
          </a:p>
          <a:p>
            <a:pPr marL="457200" lvl="1" indent="0">
              <a:buNone/>
            </a:pPr>
            <a:endParaRPr lang="en-US" altLang="ko-KR" sz="1400" kern="0"/>
          </a:p>
          <a:p>
            <a:pPr lvl="1"/>
            <a:r>
              <a:rPr lang="en-US" altLang="ko-KR" sz="1400" kern="0"/>
              <a:t>Check Dump files</a:t>
            </a:r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FB258AD-0E8B-4555-8236-E392DBE7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Docker Checkpoint</a:t>
            </a:r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F555486-187A-4473-A3C6-FC0E6D9A86D7}"/>
              </a:ext>
            </a:extLst>
          </p:cNvPr>
          <p:cNvGrpSpPr/>
          <p:nvPr/>
        </p:nvGrpSpPr>
        <p:grpSpPr>
          <a:xfrm>
            <a:off x="313149" y="1858565"/>
            <a:ext cx="7160153" cy="207686"/>
            <a:chOff x="580199" y="1753480"/>
            <a:chExt cx="8276886" cy="24007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334D8A6-A00B-4163-B628-C85BDB991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44701" b="-7222"/>
            <a:stretch/>
          </p:blipFill>
          <p:spPr>
            <a:xfrm>
              <a:off x="580199" y="1753480"/>
              <a:ext cx="5735273" cy="24007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047E7AA-204E-4131-94F2-3F987EA65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298" t="-3901" r="19249" b="72"/>
            <a:stretch/>
          </p:blipFill>
          <p:spPr>
            <a:xfrm>
              <a:off x="6294859" y="1753480"/>
              <a:ext cx="2562226" cy="225651"/>
            </a:xfrm>
            <a:prstGeom prst="rect">
              <a:avLst/>
            </a:prstGeom>
          </p:spPr>
        </p:pic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03B1B392-B27F-4236-B21B-36058C18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49" y="2227007"/>
            <a:ext cx="8569325" cy="4292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18382E6-4D0D-412F-8F3A-AB77AC4EB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56" t="-8737"/>
          <a:stretch/>
        </p:blipFill>
        <p:spPr>
          <a:xfrm>
            <a:off x="7500736" y="1855555"/>
            <a:ext cx="1608537" cy="195206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9AF8AB-FCF9-443D-BEEF-B77BFC803276}"/>
              </a:ext>
            </a:extLst>
          </p:cNvPr>
          <p:cNvSpPr/>
          <p:nvPr/>
        </p:nvSpPr>
        <p:spPr bwMode="auto">
          <a:xfrm>
            <a:off x="4917439" y="2473840"/>
            <a:ext cx="2259537" cy="194932"/>
          </a:xfrm>
          <a:prstGeom prst="rect">
            <a:avLst/>
          </a:prstGeom>
          <a:solidFill>
            <a:schemeClr val="accent2">
              <a:alpha val="23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20F1F86-2701-45BA-9E38-5AAC33B34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873"/>
          <a:stretch/>
        </p:blipFill>
        <p:spPr>
          <a:xfrm>
            <a:off x="325763" y="3508265"/>
            <a:ext cx="4457610" cy="273392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40AECF-882D-403E-B589-616F6FE137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37"/>
          <a:stretch/>
        </p:blipFill>
        <p:spPr>
          <a:xfrm>
            <a:off x="4751710" y="3542384"/>
            <a:ext cx="4457610" cy="230639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AE44C8C-2360-4BF1-80D5-5A63D7131627}"/>
              </a:ext>
            </a:extLst>
          </p:cNvPr>
          <p:cNvSpPr txBox="1"/>
          <p:nvPr/>
        </p:nvSpPr>
        <p:spPr>
          <a:xfrm>
            <a:off x="6107683" y="6024285"/>
            <a:ext cx="174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Total: 224K</a:t>
            </a:r>
            <a:endParaRPr lang="ko-KR" altLang="en-US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CRIU integration with Docker</a:t>
            </a:r>
            <a:endParaRPr lang="en-US" altLang="ko-KR" sz="1800" kern="0"/>
          </a:p>
          <a:p>
            <a:endParaRPr lang="en-US" altLang="ko-KR" sz="1000" kern="0"/>
          </a:p>
          <a:p>
            <a:pPr lvl="1"/>
            <a:r>
              <a:rPr lang="en-US" altLang="ko-KR" sz="1400" kern="0"/>
              <a:t>Restoring from a checkpoint</a:t>
            </a:r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r>
              <a:rPr lang="en-US" altLang="ko-KR" sz="1400" kern="0"/>
              <a:t>Printing log to verity the container is running </a:t>
            </a:r>
          </a:p>
          <a:p>
            <a:pPr lvl="1"/>
            <a:endParaRPr lang="en-US" altLang="ko-KR" sz="1400" kern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FB258AD-0E8B-4555-8236-E392DBE7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Docker Restore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51B00-3186-4D50-9596-D29FB16C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5" y="3092252"/>
            <a:ext cx="7001852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A43B39-1112-4F17-B439-BD583BC5E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13" y="1932375"/>
            <a:ext cx="8011643" cy="4096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C1AC7F4-392E-4853-8152-DB486FDF2EB4}"/>
              </a:ext>
            </a:extLst>
          </p:cNvPr>
          <p:cNvSpPr txBox="1"/>
          <p:nvPr/>
        </p:nvSpPr>
        <p:spPr>
          <a:xfrm>
            <a:off x="611560" y="4179372"/>
            <a:ext cx="49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/>
              <a:t>… 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9CF0E4-3586-4BB5-A65D-029C0A2B6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697"/>
          <a:stretch/>
        </p:blipFill>
        <p:spPr>
          <a:xfrm>
            <a:off x="699013" y="4597455"/>
            <a:ext cx="3505689" cy="14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내용 개체 틀 1">
            <a:extLst>
              <a:ext uri="{FF2B5EF4-FFF2-40B4-BE49-F238E27FC236}">
                <a16:creationId xmlns:a16="http://schemas.microsoft.com/office/drawing/2014/main" id="{DB3CA816-D626-4446-85F2-7B248244A0EA}"/>
              </a:ext>
            </a:extLst>
          </p:cNvPr>
          <p:cNvSpPr txBox="1">
            <a:spLocks/>
          </p:cNvSpPr>
          <p:nvPr/>
        </p:nvSpPr>
        <p:spPr bwMode="auto">
          <a:xfrm>
            <a:off x="427401" y="873919"/>
            <a:ext cx="8429684" cy="521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lvl="1"/>
            <a:endParaRPr lang="en-US" altLang="ko-KR" sz="1400" kern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marL="1314450" lvl="3" indent="0">
              <a:buNone/>
            </a:pPr>
            <a:endParaRPr lang="en-US" altLang="ko-KR" sz="1200" kern="0" dirty="0"/>
          </a:p>
          <a:p>
            <a:pPr lvl="3"/>
            <a:endParaRPr lang="en-US" altLang="ko-KR" sz="1200" kern="0" dirty="0"/>
          </a:p>
          <a:p>
            <a:pPr lvl="3"/>
            <a:endParaRPr lang="en-US" altLang="ko-KR" sz="1200" kern="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FB258AD-0E8B-4555-8236-E392DBE7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/>
              <a:t>Checkpoint/restore</a:t>
            </a:r>
            <a:r>
              <a:rPr lang="ko-KR" altLang="en-US"/>
              <a:t> </a:t>
            </a:r>
            <a:r>
              <a:rPr lang="en-US" altLang="ko-KR"/>
              <a:t>performance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27A2D-81C9-4BDF-8506-520000D47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" b="1"/>
          <a:stretch/>
        </p:blipFill>
        <p:spPr>
          <a:xfrm>
            <a:off x="928179" y="1484784"/>
            <a:ext cx="7287642" cy="1694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4FF026-BF10-4D52-8EB0-4CADE8985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2" y="3678753"/>
            <a:ext cx="727811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7794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104342</TotalTime>
  <Words>163</Words>
  <Application>Microsoft Office PowerPoint</Application>
  <PresentationFormat>화면 슬라이드 쇼(4:3)</PresentationFormat>
  <Paragraphs>107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3/22 Weekly Report</vt:lpstr>
      <vt:lpstr>Docker Checkpoint/Restore</vt:lpstr>
      <vt:lpstr>Docker Checkpoint/Restore</vt:lpstr>
      <vt:lpstr>Docker Checkpoint</vt:lpstr>
      <vt:lpstr>Docker Restore</vt:lpstr>
      <vt:lpstr>Checkpoint/restore performance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2973</cp:revision>
  <cp:lastPrinted>2019-09-09T00:49:58Z</cp:lastPrinted>
  <dcterms:created xsi:type="dcterms:W3CDTF">2005-01-04T01:53:55Z</dcterms:created>
  <dcterms:modified xsi:type="dcterms:W3CDTF">2021-04-28T02:08:58Z</dcterms:modified>
</cp:coreProperties>
</file>