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396" r:id="rId4"/>
    <p:sldId id="398" r:id="rId5"/>
    <p:sldId id="400" r:id="rId6"/>
    <p:sldId id="401" r:id="rId7"/>
    <p:sldId id="409" r:id="rId8"/>
    <p:sldId id="407" r:id="rId9"/>
    <p:sldId id="402" r:id="rId10"/>
    <p:sldId id="397" r:id="rId11"/>
    <p:sldId id="371" r:id="rId12"/>
    <p:sldId id="411" r:id="rId13"/>
    <p:sldId id="410" r:id="rId14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1C1"/>
    <a:srgbClr val="33CC33"/>
    <a:srgbClr val="FFEFEF"/>
    <a:srgbClr val="0000FF"/>
    <a:srgbClr val="FF5050"/>
    <a:srgbClr val="009900"/>
    <a:srgbClr val="2D8CFF"/>
    <a:srgbClr val="8166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53" autoAdjust="0"/>
  </p:normalViewPr>
  <p:slideViewPr>
    <p:cSldViewPr>
      <p:cViewPr varScale="1">
        <p:scale>
          <a:sx n="110" d="100"/>
          <a:sy n="110" d="100"/>
        </p:scale>
        <p:origin x="9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45" y="0"/>
            <a:ext cx="2945341" cy="4970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45" y="9431179"/>
            <a:ext cx="2945341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45" y="0"/>
            <a:ext cx="2945341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384"/>
            <a:ext cx="5438776" cy="446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45" y="9431179"/>
            <a:ext cx="2945341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72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7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4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>
                <a:solidFill>
                  <a:schemeClr val="accent1"/>
                </a:solidFill>
              </a:rPr>
              <a:t>한 예 진</a:t>
            </a:r>
            <a:endParaRPr kumimoji="0" lang="en-US" altLang="ko-KR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/>
              <a:t>abc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abc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abc</a:t>
            </a:r>
          </a:p>
          <a:p>
            <a:pPr lvl="3"/>
            <a:r>
              <a:rPr lang="ko-KR" altLang="en-US"/>
              <a:t>넷째 수준 </a:t>
            </a:r>
            <a:r>
              <a:rPr lang="en-US" altLang="ko-KR"/>
              <a:t>abc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/>
              <a:t>abc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hf sldNum="0" hdr="0" ftr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29FB55A-EFB4-4FFC-8E22-9853E2B2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5343872"/>
            <a:ext cx="7340600" cy="533400"/>
          </a:xfrm>
        </p:spPr>
        <p:txBody>
          <a:bodyPr/>
          <a:lstStyle/>
          <a:p>
            <a:r>
              <a:rPr lang="ko-KR" altLang="en-US" sz="2000" dirty="0"/>
              <a:t>한예진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hbb97225@naver.com</a:t>
            </a:r>
            <a:endParaRPr lang="ko-KR" altLang="en-US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8688" y="2714625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rgbClr val="DCE6F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4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000" kern="0" dirty="0">
                <a:latin typeface="Garamond" panose="02020404030301010803" pitchFamily="18" charset="0"/>
              </a:rPr>
              <a:t>Weekly Report</a:t>
            </a:r>
            <a:endParaRPr lang="ko-KR" altLang="en-US" sz="40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4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65DFADFD-4A9B-4AB4-86C6-795B06EE135B}"/>
              </a:ext>
            </a:extLst>
          </p:cNvPr>
          <p:cNvSpPr txBox="1">
            <a:spLocks/>
          </p:cNvSpPr>
          <p:nvPr/>
        </p:nvSpPr>
        <p:spPr bwMode="auto">
          <a:xfrm>
            <a:off x="425361" y="78671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passthrough</a:t>
            </a:r>
          </a:p>
          <a:p>
            <a:pPr lvl="1"/>
            <a:r>
              <a:rPr lang="en-US" altLang="ko-KR" sz="1200" kern="0"/>
              <a:t>mount</a:t>
            </a:r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54BC4-51DD-404B-BD4F-ADA3C6568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"/>
          <a:stretch/>
        </p:blipFill>
        <p:spPr>
          <a:xfrm>
            <a:off x="899591" y="1505202"/>
            <a:ext cx="4198593" cy="25489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83284A-BC08-4CFE-960A-C3EEFBE9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7" y="5313195"/>
            <a:ext cx="8229402" cy="80195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5D372CA-9685-4354-B17C-913A0CC216A0}"/>
              </a:ext>
            </a:extLst>
          </p:cNvPr>
          <p:cNvGrpSpPr/>
          <p:nvPr/>
        </p:nvGrpSpPr>
        <p:grpSpPr>
          <a:xfrm>
            <a:off x="899591" y="4245957"/>
            <a:ext cx="5705535" cy="868120"/>
            <a:chOff x="999625" y="713996"/>
            <a:chExt cx="7144748" cy="108710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DD4ABA0-5EB3-48F6-8091-7EEBF048B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3520"/>
            <a:stretch/>
          </p:blipFill>
          <p:spPr>
            <a:xfrm>
              <a:off x="999626" y="713996"/>
              <a:ext cx="7144747" cy="89488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C56B959-312B-44BE-BD44-00B885B51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6524" b="-379"/>
            <a:stretch/>
          </p:blipFill>
          <p:spPr>
            <a:xfrm>
              <a:off x="999625" y="1591750"/>
              <a:ext cx="7144747" cy="209348"/>
            </a:xfrm>
            <a:prstGeom prst="rect">
              <a:avLst/>
            </a:prstGeom>
          </p:spPr>
        </p:pic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35C1E7-BA2F-42C2-AF80-7E5F452DFC9C}"/>
              </a:ext>
            </a:extLst>
          </p:cNvPr>
          <p:cNvCxnSpPr>
            <a:cxnSpLocks/>
          </p:cNvCxnSpPr>
          <p:nvPr/>
        </p:nvCxnSpPr>
        <p:spPr bwMode="auto">
          <a:xfrm>
            <a:off x="489237" y="4149080"/>
            <a:ext cx="8278793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5191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A8DA002-0D66-469B-A65A-01E608EDB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5" y="2524171"/>
            <a:ext cx="3490926" cy="2314487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3749DEFE-9A11-42C0-90D3-91AEE9B168B4}"/>
              </a:ext>
            </a:extLst>
          </p:cNvPr>
          <p:cNvSpPr/>
          <p:nvPr/>
        </p:nvSpPr>
        <p:spPr bwMode="auto">
          <a:xfrm>
            <a:off x="2182053" y="2770466"/>
            <a:ext cx="1512168" cy="909812"/>
          </a:xfrm>
          <a:prstGeom prst="ellipse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noFill/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0789B92-F727-470F-92ED-D8600D3E3B96}"/>
              </a:ext>
            </a:extLst>
          </p:cNvPr>
          <p:cNvCxnSpPr>
            <a:cxnSpLocks/>
          </p:cNvCxnSpPr>
          <p:nvPr/>
        </p:nvCxnSpPr>
        <p:spPr>
          <a:xfrm>
            <a:off x="3921283" y="5008595"/>
            <a:ext cx="471719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C6F301-4D88-4292-A2FC-0B6AB6DA355F}"/>
              </a:ext>
            </a:extLst>
          </p:cNvPr>
          <p:cNvSpPr/>
          <p:nvPr/>
        </p:nvSpPr>
        <p:spPr>
          <a:xfrm>
            <a:off x="7509685" y="4627748"/>
            <a:ext cx="1224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Userspace</a:t>
            </a:r>
            <a:endParaRPr lang="en" altLang="ko-Kore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E9F0FD-0369-4352-8F7A-74E87B0F9133}"/>
              </a:ext>
            </a:extLst>
          </p:cNvPr>
          <p:cNvSpPr/>
          <p:nvPr/>
        </p:nvSpPr>
        <p:spPr>
          <a:xfrm>
            <a:off x="7548888" y="5081664"/>
            <a:ext cx="1145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</a:t>
            </a:r>
            <a:endParaRPr lang="en" altLang="ko-Kore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8B0E89-C1C2-4589-8B05-10FFA27A6ECC}"/>
              </a:ext>
            </a:extLst>
          </p:cNvPr>
          <p:cNvSpPr/>
          <p:nvPr/>
        </p:nvSpPr>
        <p:spPr bwMode="auto">
          <a:xfrm>
            <a:off x="4139952" y="5209423"/>
            <a:ext cx="3240360" cy="360036"/>
          </a:xfrm>
          <a:prstGeom prst="rect">
            <a:avLst/>
          </a:prstGeom>
          <a:solidFill>
            <a:srgbClr val="2D8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/dev/fuse driver</a:t>
            </a:r>
            <a:endParaRPr kumimoji="1" lang="ko-KR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C65539F-577F-4928-B3DC-686410689166}"/>
              </a:ext>
            </a:extLst>
          </p:cNvPr>
          <p:cNvCxnSpPr>
            <a:cxnSpLocks/>
          </p:cNvCxnSpPr>
          <p:nvPr/>
        </p:nvCxnSpPr>
        <p:spPr bwMode="auto">
          <a:xfrm flipV="1">
            <a:off x="5731748" y="4612508"/>
            <a:ext cx="0" cy="593553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BB0544A-51A4-4B19-BB5E-FE47A23DB366}"/>
              </a:ext>
            </a:extLst>
          </p:cNvPr>
          <p:cNvCxnSpPr>
            <a:cxnSpLocks/>
          </p:cNvCxnSpPr>
          <p:nvPr/>
        </p:nvCxnSpPr>
        <p:spPr bwMode="auto">
          <a:xfrm>
            <a:off x="6279878" y="4612508"/>
            <a:ext cx="0" cy="593553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03F35F-4CBC-4257-8606-C1771233A2B2}"/>
              </a:ext>
            </a:extLst>
          </p:cNvPr>
          <p:cNvSpPr/>
          <p:nvPr/>
        </p:nvSpPr>
        <p:spPr bwMode="auto">
          <a:xfrm>
            <a:off x="4139952" y="3821490"/>
            <a:ext cx="3240360" cy="772993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fuse_lowelevel_ops {   }</a:t>
            </a:r>
          </a:p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Low Level</a:t>
            </a:r>
            <a:endParaRPr kumimoji="1" lang="ko-KR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6C06AC-E244-49C3-8680-3A8ECD847779}"/>
              </a:ext>
            </a:extLst>
          </p:cNvPr>
          <p:cNvSpPr/>
          <p:nvPr/>
        </p:nvSpPr>
        <p:spPr bwMode="auto">
          <a:xfrm>
            <a:off x="4139952" y="2815221"/>
            <a:ext cx="3240360" cy="772993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fuse_lowelevel_ops {   }</a:t>
            </a:r>
          </a:p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High Level</a:t>
            </a:r>
            <a:endParaRPr kumimoji="1" lang="ko-KR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8A2146-2AA1-4E97-96F8-2BFE85B680D4}"/>
              </a:ext>
            </a:extLst>
          </p:cNvPr>
          <p:cNvSpPr/>
          <p:nvPr/>
        </p:nvSpPr>
        <p:spPr bwMode="auto">
          <a:xfrm>
            <a:off x="4139952" y="2132856"/>
            <a:ext cx="3240360" cy="442619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File System</a:t>
            </a:r>
            <a:endParaRPr kumimoji="1" lang="ko-KR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5597FEC-1002-4E45-9552-378A969405A4}"/>
              </a:ext>
            </a:extLst>
          </p:cNvPr>
          <p:cNvSpPr/>
          <p:nvPr/>
        </p:nvSpPr>
        <p:spPr>
          <a:xfrm>
            <a:off x="4409047" y="4696954"/>
            <a:ext cx="15197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 Request</a:t>
            </a:r>
            <a:endParaRPr lang="en" altLang="ko-Kore-KR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80A7FC-EBC3-4554-A5CC-1FA170ACCA19}"/>
              </a:ext>
            </a:extLst>
          </p:cNvPr>
          <p:cNvSpPr/>
          <p:nvPr/>
        </p:nvSpPr>
        <p:spPr>
          <a:xfrm>
            <a:off x="5989897" y="4696954"/>
            <a:ext cx="15197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 Reply</a:t>
            </a:r>
            <a:endParaRPr lang="en" altLang="ko-Kore-KR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458659E-0450-4920-94E2-E416C9363563}"/>
              </a:ext>
            </a:extLst>
          </p:cNvPr>
          <p:cNvCxnSpPr/>
          <p:nvPr/>
        </p:nvCxnSpPr>
        <p:spPr bwMode="auto">
          <a:xfrm flipV="1">
            <a:off x="3262173" y="2132100"/>
            <a:ext cx="864096" cy="682365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44C4B29-CA61-4331-B2D5-12DC91BE962A}"/>
              </a:ext>
            </a:extLst>
          </p:cNvPr>
          <p:cNvCxnSpPr>
            <a:cxnSpLocks/>
          </p:cNvCxnSpPr>
          <p:nvPr/>
        </p:nvCxnSpPr>
        <p:spPr bwMode="auto">
          <a:xfrm>
            <a:off x="3140038" y="3680278"/>
            <a:ext cx="990002" cy="91458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8331668-8DFD-412E-903A-791F9FA9522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572000" y="3068960"/>
            <a:ext cx="864096" cy="360040"/>
          </a:xfrm>
          <a:prstGeom prst="bentConnector3">
            <a:avLst>
              <a:gd name="adj1" fmla="val 130248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6ECE0232-6CC7-4CC7-BAFB-C508626D603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572000" y="4070712"/>
            <a:ext cx="864096" cy="360040"/>
          </a:xfrm>
          <a:prstGeom prst="bentConnector3">
            <a:avLst>
              <a:gd name="adj1" fmla="val 130248"/>
            </a:avLst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6F65859-0808-4DF5-9191-F695C7605F60}"/>
              </a:ext>
            </a:extLst>
          </p:cNvPr>
          <p:cNvCxnSpPr/>
          <p:nvPr/>
        </p:nvCxnSpPr>
        <p:spPr bwMode="auto">
          <a:xfrm>
            <a:off x="6650231" y="3068960"/>
            <a:ext cx="888656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B79BD83-C94F-4FA3-A5FD-07F26E666880}"/>
              </a:ext>
            </a:extLst>
          </p:cNvPr>
          <p:cNvCxnSpPr>
            <a:cxnSpLocks/>
          </p:cNvCxnSpPr>
          <p:nvPr/>
        </p:nvCxnSpPr>
        <p:spPr bwMode="auto">
          <a:xfrm flipV="1">
            <a:off x="7536505" y="2376969"/>
            <a:ext cx="0" cy="701717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2D4D1B8-75CC-45AD-BAEA-64870B8AF752}"/>
              </a:ext>
            </a:extLst>
          </p:cNvPr>
          <p:cNvCxnSpPr>
            <a:cxnSpLocks/>
          </p:cNvCxnSpPr>
          <p:nvPr/>
        </p:nvCxnSpPr>
        <p:spPr bwMode="auto">
          <a:xfrm>
            <a:off x="6505644" y="2376969"/>
            <a:ext cx="1040863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lg"/>
          </a:ln>
          <a:effectLst/>
        </p:spPr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3807540-61B1-4D87-BD3F-4F1F07735894}"/>
              </a:ext>
            </a:extLst>
          </p:cNvPr>
          <p:cNvSpPr/>
          <p:nvPr/>
        </p:nvSpPr>
        <p:spPr>
          <a:xfrm>
            <a:off x="7338492" y="2437631"/>
            <a:ext cx="15197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myfs_open()</a:t>
            </a:r>
          </a:p>
          <a:p>
            <a:pPr algn="ctr"/>
            <a:r>
              <a:rPr lang="en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myfs_read()</a:t>
            </a:r>
          </a:p>
          <a:p>
            <a:pPr algn="ctr"/>
            <a:r>
              <a:rPr lang="en-US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yfs_write()</a:t>
            </a:r>
            <a:endParaRPr lang="en" altLang="ko-Kore-K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7C7193D-2431-4E77-8F1A-D5354186B63E}"/>
              </a:ext>
            </a:extLst>
          </p:cNvPr>
          <p:cNvSpPr/>
          <p:nvPr/>
        </p:nvSpPr>
        <p:spPr>
          <a:xfrm>
            <a:off x="7421166" y="3465263"/>
            <a:ext cx="15197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fuse_lib_open()</a:t>
            </a:r>
          </a:p>
          <a:p>
            <a:pPr algn="ctr"/>
            <a:r>
              <a:rPr lang="en-US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use_lib_read()</a:t>
            </a:r>
          </a:p>
          <a:p>
            <a:pPr algn="ctr"/>
            <a:r>
              <a:rPr lang="en-US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fuse_lib</a:t>
            </a:r>
            <a:r>
              <a:rPr lang="en" altLang="ko-Kore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_write()</a:t>
            </a:r>
            <a:endParaRPr lang="en" altLang="ko-Kore-KR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1034D981-DCAF-4034-9C7A-E54B38D1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535" y="3352237"/>
            <a:ext cx="1207113" cy="737680"/>
          </a:xfrm>
          <a:prstGeom prst="rect">
            <a:avLst/>
          </a:prstGeom>
        </p:spPr>
      </p:pic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4BC866B1-9A54-47FE-A2F3-5BAA6D6BEF51}"/>
              </a:ext>
            </a:extLst>
          </p:cNvPr>
          <p:cNvSpPr txBox="1">
            <a:spLocks/>
          </p:cNvSpPr>
          <p:nvPr/>
        </p:nvSpPr>
        <p:spPr bwMode="auto">
          <a:xfrm>
            <a:off x="425361" y="87832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FUSE API levels</a:t>
            </a:r>
            <a:endParaRPr lang="en-US" altLang="ko-KR" sz="1400" kern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4D0FE4-927A-44A7-BCD2-EFA8EB928F7D}"/>
              </a:ext>
            </a:extLst>
          </p:cNvPr>
          <p:cNvSpPr/>
          <p:nvPr/>
        </p:nvSpPr>
        <p:spPr bwMode="auto">
          <a:xfrm>
            <a:off x="5164681" y="2929854"/>
            <a:ext cx="1281214" cy="274851"/>
          </a:xfrm>
          <a:prstGeom prst="rect">
            <a:avLst/>
          </a:prstGeom>
          <a:solidFill>
            <a:srgbClr val="33CC3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9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65DFADFD-4A9B-4AB4-86C6-795B06EE135B}"/>
              </a:ext>
            </a:extLst>
          </p:cNvPr>
          <p:cNvSpPr txBox="1">
            <a:spLocks/>
          </p:cNvSpPr>
          <p:nvPr/>
        </p:nvSpPr>
        <p:spPr bwMode="auto">
          <a:xfrm>
            <a:off x="435420" y="856115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passthrough</a:t>
            </a:r>
          </a:p>
          <a:p>
            <a:pPr lvl="1"/>
            <a:r>
              <a:rPr lang="en-US" altLang="ko-KR" sz="1200" kern="0"/>
              <a:t>API performance</a:t>
            </a:r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75D95-C368-49DF-898F-DF1AB512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05" y="1952115"/>
            <a:ext cx="4464497" cy="33706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9322A8-5ABC-4A29-9955-DD8E4D56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42972"/>
            <a:ext cx="3069754" cy="2249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043AAB-FA01-44A6-B56E-0633D9A21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05" y="5486567"/>
            <a:ext cx="4669018" cy="5807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4594E3-0747-4BAB-B83C-EEC30E1C5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0" y="4437112"/>
            <a:ext cx="3644674" cy="38109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5E0133-D32E-46BB-A1BC-996B137A781E}"/>
              </a:ext>
            </a:extLst>
          </p:cNvPr>
          <p:cNvSpPr/>
          <p:nvPr/>
        </p:nvSpPr>
        <p:spPr bwMode="auto">
          <a:xfrm>
            <a:off x="389598" y="4681827"/>
            <a:ext cx="1806138" cy="163845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4EA120-74A2-4C67-827B-5E1CB467DD59}"/>
              </a:ext>
            </a:extLst>
          </p:cNvPr>
          <p:cNvSpPr/>
          <p:nvPr/>
        </p:nvSpPr>
        <p:spPr bwMode="auto">
          <a:xfrm>
            <a:off x="4289905" y="5776097"/>
            <a:ext cx="900404" cy="153854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58355-C5D0-49E4-9CD2-595F5B5B4006}"/>
              </a:ext>
            </a:extLst>
          </p:cNvPr>
          <p:cNvSpPr/>
          <p:nvPr/>
        </p:nvSpPr>
        <p:spPr>
          <a:xfrm>
            <a:off x="1259632" y="1550723"/>
            <a:ext cx="15511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High-level api</a:t>
            </a:r>
            <a:endParaRPr lang="en" altLang="x-non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EDDB0F-63F2-4874-9700-E927A1E2FAED}"/>
              </a:ext>
            </a:extLst>
          </p:cNvPr>
          <p:cNvSpPr/>
          <p:nvPr/>
        </p:nvSpPr>
        <p:spPr>
          <a:xfrm>
            <a:off x="5746582" y="1550723"/>
            <a:ext cx="15511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low-level api</a:t>
            </a:r>
            <a:endParaRPr lang="en" altLang="x-non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B6B2F9-976D-497A-B58F-DB8F0D36EBA1}"/>
              </a:ext>
            </a:extLst>
          </p:cNvPr>
          <p:cNvSpPr/>
          <p:nvPr/>
        </p:nvSpPr>
        <p:spPr bwMode="auto">
          <a:xfrm>
            <a:off x="7380311" y="5622243"/>
            <a:ext cx="1578611" cy="153854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86E5B-1AF6-415E-81F4-2F2869C4A8FA}"/>
              </a:ext>
            </a:extLst>
          </p:cNvPr>
          <p:cNvCxnSpPr>
            <a:cxnSpLocks/>
          </p:cNvCxnSpPr>
          <p:nvPr/>
        </p:nvCxnSpPr>
        <p:spPr bwMode="auto">
          <a:xfrm>
            <a:off x="4211960" y="1735836"/>
            <a:ext cx="0" cy="4355418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4420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65DFADFD-4A9B-4AB4-86C6-795B06EE135B}"/>
              </a:ext>
            </a:extLst>
          </p:cNvPr>
          <p:cNvSpPr txBox="1">
            <a:spLocks/>
          </p:cNvSpPr>
          <p:nvPr/>
        </p:nvSpPr>
        <p:spPr bwMode="auto">
          <a:xfrm>
            <a:off x="428596" y="900177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Mounting remote file system</a:t>
            </a:r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5D513D-7FE6-4D2A-B77E-DC175BF6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53" y="2130196"/>
            <a:ext cx="7049770" cy="12910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8043A-C801-4D75-8EC7-1CF13DE7B27E}"/>
              </a:ext>
            </a:extLst>
          </p:cNvPr>
          <p:cNvSpPr/>
          <p:nvPr/>
        </p:nvSpPr>
        <p:spPr bwMode="auto">
          <a:xfrm>
            <a:off x="5676887" y="2731129"/>
            <a:ext cx="2169536" cy="1865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59FB36-87F1-4BC7-ABE1-EEC9221A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54" y="3742438"/>
            <a:ext cx="6249827" cy="20383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1B6CD2-E201-4BD2-8835-2DF810FC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654" y="1635430"/>
            <a:ext cx="3384376" cy="5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Week</a:t>
            </a:r>
          </a:p>
          <a:p>
            <a:pPr lvl="1"/>
            <a:r>
              <a:rPr lang="en-US" altLang="ko-KR" sz="1400"/>
              <a:t>Libfuse two API: high-level, low-level API </a:t>
            </a:r>
          </a:p>
          <a:p>
            <a:pPr lvl="2"/>
            <a:r>
              <a:rPr lang="en-US" altLang="ko-KR" sz="1200"/>
              <a:t>Passthrough example (mirrors the existing file system hierarchy)</a:t>
            </a:r>
          </a:p>
          <a:p>
            <a:pPr lvl="1"/>
            <a:r>
              <a:rPr lang="en-US" altLang="ko-KR" sz="1400"/>
              <a:t>fuse use case</a:t>
            </a:r>
          </a:p>
          <a:p>
            <a:endParaRPr lang="en-US" altLang="ko-KR" dirty="0"/>
          </a:p>
          <a:p>
            <a:r>
              <a:rPr lang="en-US" altLang="ko-KR" dirty="0"/>
              <a:t>This Week</a:t>
            </a:r>
          </a:p>
          <a:p>
            <a:pPr lvl="1"/>
            <a:r>
              <a:rPr lang="en-US" altLang="ko-KR" sz="1200"/>
              <a:t>FUSE use case</a:t>
            </a:r>
          </a:p>
          <a:p>
            <a:pPr lvl="1"/>
            <a:r>
              <a:rPr lang="en-US" altLang="ko-KR" sz="1200"/>
              <a:t>LinnOS 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92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36EF3D0-89C4-4E86-9097-A0F92E40A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59" b="72907"/>
          <a:stretch/>
        </p:blipFill>
        <p:spPr>
          <a:xfrm>
            <a:off x="614426" y="4823472"/>
            <a:ext cx="4667901" cy="1269824"/>
          </a:xfrm>
          <a:prstGeom prst="rect">
            <a:avLst/>
          </a:prstGeom>
        </p:spPr>
      </p:pic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361" y="87832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passthrough</a:t>
            </a:r>
            <a:endParaRPr lang="en-US" altLang="ko-KR" sz="1400" kern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144F54-DCC5-4BB2-B280-3400E964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54844"/>
            <a:ext cx="4667901" cy="34199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6F13A8-F36D-474B-A540-3F0919611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33" r="9259"/>
          <a:stretch/>
        </p:blipFill>
        <p:spPr>
          <a:xfrm>
            <a:off x="4050738" y="2673344"/>
            <a:ext cx="4667901" cy="34199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29F4B6-16EF-404B-847C-C204B43A8DDE}"/>
              </a:ext>
            </a:extLst>
          </p:cNvPr>
          <p:cNvSpPr/>
          <p:nvPr/>
        </p:nvSpPr>
        <p:spPr bwMode="auto">
          <a:xfrm>
            <a:off x="4051139" y="1354237"/>
            <a:ext cx="844952" cy="219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59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361" y="87832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passthrough</a:t>
            </a:r>
            <a:endParaRPr lang="en-US" altLang="ko-KR" sz="1400" kern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marL="457200" lvl="1" indent="0">
              <a:buNone/>
            </a:pP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lvl="1"/>
            <a:endParaRPr lang="en-US" altLang="ko-KR" sz="14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790883-BD92-4A6E-B960-3DC56421D95B}"/>
              </a:ext>
            </a:extLst>
          </p:cNvPr>
          <p:cNvSpPr/>
          <p:nvPr/>
        </p:nvSpPr>
        <p:spPr bwMode="auto">
          <a:xfrm>
            <a:off x="3013458" y="2508896"/>
            <a:ext cx="1170000" cy="849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User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b="1"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ls /study/mnt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035CB0-D7AC-479A-A6F0-AED1EBD2D290}"/>
              </a:ext>
            </a:extLst>
          </p:cNvPr>
          <p:cNvCxnSpPr>
            <a:cxnSpLocks/>
          </p:cNvCxnSpPr>
          <p:nvPr/>
        </p:nvCxnSpPr>
        <p:spPr>
          <a:xfrm flipV="1">
            <a:off x="1586024" y="3695033"/>
            <a:ext cx="6018100" cy="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D69FE5-420D-4827-B697-69ED126C8DA4}"/>
              </a:ext>
            </a:extLst>
          </p:cNvPr>
          <p:cNvSpPr/>
          <p:nvPr/>
        </p:nvSpPr>
        <p:spPr>
          <a:xfrm>
            <a:off x="1500086" y="3222078"/>
            <a:ext cx="1224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Userspace</a:t>
            </a:r>
            <a:endParaRPr lang="en" altLang="x-none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2235EC-9B47-407B-AA69-788F47AB6663}"/>
              </a:ext>
            </a:extLst>
          </p:cNvPr>
          <p:cNvSpPr/>
          <p:nvPr/>
        </p:nvSpPr>
        <p:spPr>
          <a:xfrm>
            <a:off x="1376400" y="3790986"/>
            <a:ext cx="1145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</a:t>
            </a:r>
            <a:endParaRPr lang="en" altLang="x-none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008F4E-D9EA-4D2C-A55B-A369E6215B89}"/>
              </a:ext>
            </a:extLst>
          </p:cNvPr>
          <p:cNvSpPr/>
          <p:nvPr/>
        </p:nvSpPr>
        <p:spPr bwMode="auto">
          <a:xfrm>
            <a:off x="3018968" y="4163983"/>
            <a:ext cx="1159708" cy="5145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VFS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58C48-8A8E-4A22-AE98-D1B61E5188B6}"/>
              </a:ext>
            </a:extLst>
          </p:cNvPr>
          <p:cNvSpPr/>
          <p:nvPr/>
        </p:nvSpPr>
        <p:spPr bwMode="auto">
          <a:xfrm>
            <a:off x="3028468" y="4969101"/>
            <a:ext cx="1159708" cy="5136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fuse_fs_type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C2F2D9-FE5A-4F41-86DA-8EF936FDBDC2}"/>
              </a:ext>
            </a:extLst>
          </p:cNvPr>
          <p:cNvSpPr/>
          <p:nvPr/>
        </p:nvSpPr>
        <p:spPr bwMode="auto">
          <a:xfrm>
            <a:off x="5330441" y="4142664"/>
            <a:ext cx="1487121" cy="156668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fuse</a:t>
            </a: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_dev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418CC2-52AE-4BCA-9973-2027B6DE26D9}"/>
              </a:ext>
            </a:extLst>
          </p:cNvPr>
          <p:cNvSpPr/>
          <p:nvPr/>
        </p:nvSpPr>
        <p:spPr>
          <a:xfrm>
            <a:off x="3139632" y="3575297"/>
            <a:ext cx="936100" cy="2308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x-none" sz="9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syscalls</a:t>
            </a:r>
            <a:endParaRPr lang="en" altLang="x-none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B40FB8-0B8E-4F82-A31B-28CDE72CD85A}"/>
              </a:ext>
            </a:extLst>
          </p:cNvPr>
          <p:cNvSpPr/>
          <p:nvPr/>
        </p:nvSpPr>
        <p:spPr bwMode="auto">
          <a:xfrm>
            <a:off x="2844488" y="4041011"/>
            <a:ext cx="1589361" cy="191153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File system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8808B4-F2D5-4347-9CF6-765B8E49714D}"/>
              </a:ext>
            </a:extLst>
          </p:cNvPr>
          <p:cNvSpPr/>
          <p:nvPr/>
        </p:nvSpPr>
        <p:spPr>
          <a:xfrm>
            <a:off x="5629339" y="3575297"/>
            <a:ext cx="878333" cy="23083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x-none" sz="9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/dev/fuse</a:t>
            </a:r>
            <a:endParaRPr lang="en" altLang="x-none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58241D-7C66-4612-8905-FA5BC7BB1A4C}"/>
              </a:ext>
            </a:extLst>
          </p:cNvPr>
          <p:cNvSpPr/>
          <p:nvPr/>
        </p:nvSpPr>
        <p:spPr bwMode="auto">
          <a:xfrm>
            <a:off x="5454623" y="2382559"/>
            <a:ext cx="1170000" cy="76676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libfuse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9F2CAB-07FD-47F1-8B9B-0F2F6003A4D3}"/>
              </a:ext>
            </a:extLst>
          </p:cNvPr>
          <p:cNvSpPr/>
          <p:nvPr/>
        </p:nvSpPr>
        <p:spPr bwMode="auto">
          <a:xfrm>
            <a:off x="5454623" y="1766711"/>
            <a:ext cx="1170000" cy="390245"/>
          </a:xfrm>
          <a:prstGeom prst="rect">
            <a:avLst/>
          </a:prstGeom>
          <a:solidFill>
            <a:srgbClr val="FFC1C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myfs_oper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27DF9A-8386-40B2-AECA-A255F71CE7DE}"/>
              </a:ext>
            </a:extLst>
          </p:cNvPr>
          <p:cNvSpPr/>
          <p:nvPr/>
        </p:nvSpPr>
        <p:spPr bwMode="auto">
          <a:xfrm>
            <a:off x="5004048" y="1446957"/>
            <a:ext cx="2071150" cy="191153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>
                <a:latin typeface="Tahoma" panose="020B0604030504040204" pitchFamily="34" charset="0"/>
                <a:ea typeface="굴림" pitchFamily="50" charset="-127"/>
                <a:cs typeface="Tahoma" panose="020B0604030504040204" pitchFamily="34" charset="0"/>
              </a:rPr>
              <a:t>Fuse_application service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D7BC52-264C-4C08-A7C6-0CD1D2BFB32F}"/>
              </a:ext>
            </a:extLst>
          </p:cNvPr>
          <p:cNvCxnSpPr/>
          <p:nvPr/>
        </p:nvCxnSpPr>
        <p:spPr bwMode="auto">
          <a:xfrm>
            <a:off x="3355652" y="3349052"/>
            <a:ext cx="0" cy="691959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34D4B9-DAB5-4069-AC1D-6BD8195B03DE}"/>
              </a:ext>
            </a:extLst>
          </p:cNvPr>
          <p:cNvCxnSpPr>
            <a:cxnSpLocks/>
          </p:cNvCxnSpPr>
          <p:nvPr/>
        </p:nvCxnSpPr>
        <p:spPr bwMode="auto">
          <a:xfrm>
            <a:off x="3355652" y="4678515"/>
            <a:ext cx="0" cy="290586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C34C37-C781-4EAC-8402-8AF5854FD39A}"/>
              </a:ext>
            </a:extLst>
          </p:cNvPr>
          <p:cNvCxnSpPr>
            <a:cxnSpLocks/>
          </p:cNvCxnSpPr>
          <p:nvPr/>
        </p:nvCxnSpPr>
        <p:spPr bwMode="auto">
          <a:xfrm>
            <a:off x="4188176" y="5317208"/>
            <a:ext cx="1142265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885F6F6-5737-4AF9-9E4A-45A9987F5307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9988" y="3349053"/>
            <a:ext cx="0" cy="793611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008B503-2FF7-43F0-9DC7-422A775F0481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9988" y="2156957"/>
            <a:ext cx="0" cy="225602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8AB94A-1D11-447E-B296-9153F8FA80A0}"/>
              </a:ext>
            </a:extLst>
          </p:cNvPr>
          <p:cNvCxnSpPr>
            <a:cxnSpLocks/>
          </p:cNvCxnSpPr>
          <p:nvPr/>
        </p:nvCxnSpPr>
        <p:spPr bwMode="auto">
          <a:xfrm>
            <a:off x="5731916" y="2156957"/>
            <a:ext cx="0" cy="225602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5D99461-8D7F-47DB-8080-9273A57F8A48}"/>
              </a:ext>
            </a:extLst>
          </p:cNvPr>
          <p:cNvCxnSpPr>
            <a:cxnSpLocks/>
          </p:cNvCxnSpPr>
          <p:nvPr/>
        </p:nvCxnSpPr>
        <p:spPr bwMode="auto">
          <a:xfrm>
            <a:off x="5731916" y="3349052"/>
            <a:ext cx="0" cy="814931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ACF48C6-AB58-4E11-BA89-8C49DC38C16F}"/>
              </a:ext>
            </a:extLst>
          </p:cNvPr>
          <p:cNvCxnSpPr>
            <a:cxnSpLocks/>
          </p:cNvCxnSpPr>
          <p:nvPr/>
        </p:nvCxnSpPr>
        <p:spPr bwMode="auto">
          <a:xfrm flipH="1">
            <a:off x="4188176" y="5101185"/>
            <a:ext cx="1142265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792AB73-1ECC-4ECA-BC3F-BCA25C2445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3722" y="4678515"/>
            <a:ext cx="0" cy="290586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09E8D6-1A94-4FE1-841B-6900179A74E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3722" y="3358496"/>
            <a:ext cx="0" cy="682515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395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361" y="87832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Passthrough</a:t>
            </a:r>
          </a:p>
          <a:p>
            <a:pPr lvl="1"/>
            <a:r>
              <a:rPr lang="en-US" altLang="ko-KR" sz="1200" kern="0"/>
              <a:t>Init, getattr</a:t>
            </a:r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marL="857250" lvl="2" indent="0">
              <a:buNone/>
            </a:pPr>
            <a:endParaRPr lang="en-US" altLang="ko-KR" sz="1200" kern="0" dirty="0"/>
          </a:p>
          <a:p>
            <a:pPr lvl="2"/>
            <a:endParaRPr lang="en-US" altLang="ko-KR" sz="1200" kern="0" dirty="0"/>
          </a:p>
          <a:p>
            <a:pPr lvl="2"/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2C565D-7B03-4813-814D-7D6FC35C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56792"/>
            <a:ext cx="5802101" cy="481683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75C7E-3306-48FC-9675-C5F0C597170C}"/>
              </a:ext>
            </a:extLst>
          </p:cNvPr>
          <p:cNvSpPr/>
          <p:nvPr/>
        </p:nvSpPr>
        <p:spPr bwMode="auto">
          <a:xfrm>
            <a:off x="2316480" y="4437112"/>
            <a:ext cx="959375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3DEFAE-EA18-4590-8DE0-7435EFB654DA}"/>
              </a:ext>
            </a:extLst>
          </p:cNvPr>
          <p:cNvSpPr/>
          <p:nvPr/>
        </p:nvSpPr>
        <p:spPr bwMode="auto">
          <a:xfrm>
            <a:off x="2377441" y="1733006"/>
            <a:ext cx="818606" cy="1828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47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361" y="87832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Passthrough</a:t>
            </a:r>
          </a:p>
          <a:p>
            <a:pPr lvl="1"/>
            <a:r>
              <a:rPr lang="en-US" altLang="ko-KR" sz="1200" kern="0"/>
              <a:t>File – open, read, write, access</a:t>
            </a:r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850805-3D2E-4533-9682-7E62E432F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133"/>
          <a:stretch/>
        </p:blipFill>
        <p:spPr>
          <a:xfrm>
            <a:off x="464911" y="1649285"/>
            <a:ext cx="4587881" cy="14189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A9A5D2-4E4B-465C-AEC7-DEAF0D0DB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22" y="1679671"/>
            <a:ext cx="3787019" cy="249794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A6B4F2-44F8-4C85-9272-41E7C11A4F27}"/>
              </a:ext>
            </a:extLst>
          </p:cNvPr>
          <p:cNvSpPr/>
          <p:nvPr/>
        </p:nvSpPr>
        <p:spPr bwMode="auto">
          <a:xfrm>
            <a:off x="1304526" y="1644430"/>
            <a:ext cx="557347" cy="1184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E2BB09-0173-4119-863F-518BFC27018E}"/>
              </a:ext>
            </a:extLst>
          </p:cNvPr>
          <p:cNvSpPr/>
          <p:nvPr/>
        </p:nvSpPr>
        <p:spPr bwMode="auto">
          <a:xfrm>
            <a:off x="5928260" y="1649285"/>
            <a:ext cx="550917" cy="1446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05A01A-729D-4778-AD1A-7C11666A8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991" y="4244482"/>
            <a:ext cx="3550459" cy="15683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838089-B366-4202-A166-6A80F91AB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41" b="-280"/>
          <a:stretch/>
        </p:blipFill>
        <p:spPr>
          <a:xfrm>
            <a:off x="443549" y="3459454"/>
            <a:ext cx="4587881" cy="263869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1C138F-D1EE-4983-A0CA-D70C861B14A6}"/>
              </a:ext>
            </a:extLst>
          </p:cNvPr>
          <p:cNvSpPr/>
          <p:nvPr/>
        </p:nvSpPr>
        <p:spPr bwMode="auto">
          <a:xfrm>
            <a:off x="1282957" y="3421530"/>
            <a:ext cx="557347" cy="14680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63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361" y="87832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Passthrough</a:t>
            </a:r>
          </a:p>
          <a:p>
            <a:pPr lvl="1"/>
            <a:r>
              <a:rPr lang="en-US" altLang="ko-KR" sz="1200" kern="0"/>
              <a:t>File – readlink, unlink, symlink, link</a:t>
            </a:r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7960FA-E4D0-458C-B0F0-46587D322BEA}"/>
              </a:ext>
            </a:extLst>
          </p:cNvPr>
          <p:cNvGrpSpPr/>
          <p:nvPr/>
        </p:nvGrpSpPr>
        <p:grpSpPr>
          <a:xfrm>
            <a:off x="398072" y="2060848"/>
            <a:ext cx="4681169" cy="3240360"/>
            <a:chOff x="682919" y="1628800"/>
            <a:chExt cx="5542311" cy="37837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EB9C5FA-9230-4413-A5B2-59A7C12CFB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9781"/>
            <a:stretch/>
          </p:blipFill>
          <p:spPr>
            <a:xfrm>
              <a:off x="683568" y="1628800"/>
              <a:ext cx="5541662" cy="202439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DDA7AF-6A94-4097-9A83-E8029130FA8E}"/>
                </a:ext>
              </a:extLst>
            </p:cNvPr>
            <p:cNvSpPr/>
            <p:nvPr/>
          </p:nvSpPr>
          <p:spPr bwMode="auto">
            <a:xfrm>
              <a:off x="1840890" y="1798063"/>
              <a:ext cx="1074926" cy="18288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2F4045-8448-41FD-8FED-F30E351C4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919" y="3702865"/>
              <a:ext cx="3313017" cy="170968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35BA4A-012E-4AF5-BAF6-F4F6BB3EE941}"/>
                </a:ext>
              </a:extLst>
            </p:cNvPr>
            <p:cNvSpPr/>
            <p:nvPr/>
          </p:nvSpPr>
          <p:spPr bwMode="auto">
            <a:xfrm>
              <a:off x="1806191" y="3861048"/>
              <a:ext cx="859978" cy="15315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85DC6C1-956C-4AB3-8450-7929ECB91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396" y="2364799"/>
            <a:ext cx="4445962" cy="33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8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361" y="87832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Passthrough</a:t>
            </a:r>
          </a:p>
          <a:p>
            <a:pPr lvl="1"/>
            <a:r>
              <a:rPr lang="en-US" altLang="ko-KR" sz="1200" kern="0"/>
              <a:t>File – rename, truncate, utimens</a:t>
            </a:r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F33462-00DF-43C4-BB94-734A71B6909E}"/>
              </a:ext>
            </a:extLst>
          </p:cNvPr>
          <p:cNvGrpSpPr/>
          <p:nvPr/>
        </p:nvGrpSpPr>
        <p:grpSpPr>
          <a:xfrm>
            <a:off x="425361" y="1628800"/>
            <a:ext cx="4763022" cy="3700889"/>
            <a:chOff x="1059313" y="1556792"/>
            <a:chExt cx="6032967" cy="468764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28C8019-8422-413E-9C72-32C57331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313" y="1556792"/>
              <a:ext cx="6032967" cy="22331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FFA471C-68FA-4F50-A20B-5AEAB3FE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313" y="3878827"/>
              <a:ext cx="4376783" cy="236560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EBFC4B-E2C6-4730-AFC4-EFAA7F180B5D}"/>
                </a:ext>
              </a:extLst>
            </p:cNvPr>
            <p:cNvSpPr/>
            <p:nvPr/>
          </p:nvSpPr>
          <p:spPr bwMode="auto">
            <a:xfrm>
              <a:off x="2204444" y="4047164"/>
              <a:ext cx="965475" cy="16778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A32093-4961-404A-82DE-48C16152EAFA}"/>
                </a:ext>
              </a:extLst>
            </p:cNvPr>
            <p:cNvSpPr/>
            <p:nvPr/>
          </p:nvSpPr>
          <p:spPr bwMode="auto">
            <a:xfrm>
              <a:off x="2204444" y="1728628"/>
              <a:ext cx="852265" cy="19596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B23E61-B236-4116-8761-78AF25F18E0F}"/>
              </a:ext>
            </a:extLst>
          </p:cNvPr>
          <p:cNvGrpSpPr/>
          <p:nvPr/>
        </p:nvGrpSpPr>
        <p:grpSpPr>
          <a:xfrm>
            <a:off x="4067944" y="2708920"/>
            <a:ext cx="4996342" cy="2266305"/>
            <a:chOff x="1259632" y="1556792"/>
            <a:chExt cx="6363588" cy="288647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8860FA2-D9FE-4616-BC73-431A5CAF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1556792"/>
              <a:ext cx="6363588" cy="288647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16AAF4-BC52-46D1-98F0-D2F3EC733B2C}"/>
                </a:ext>
              </a:extLst>
            </p:cNvPr>
            <p:cNvSpPr/>
            <p:nvPr/>
          </p:nvSpPr>
          <p:spPr bwMode="auto">
            <a:xfrm>
              <a:off x="2483768" y="1916832"/>
              <a:ext cx="1104163" cy="17322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5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9FCC84-AA78-4ECF-B0B5-0D745531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7" y="1524596"/>
            <a:ext cx="6712661" cy="3992635"/>
          </a:xfrm>
          <a:prstGeom prst="rect">
            <a:avLst/>
          </a:prstGeom>
        </p:spPr>
      </p:pic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D3F5BADD-92A1-4E5F-B9E2-93C29ABD9629}"/>
              </a:ext>
            </a:extLst>
          </p:cNvPr>
          <p:cNvSpPr txBox="1">
            <a:spLocks/>
          </p:cNvSpPr>
          <p:nvPr/>
        </p:nvSpPr>
        <p:spPr bwMode="auto">
          <a:xfrm>
            <a:off x="425361" y="878323"/>
            <a:ext cx="8429684" cy="52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Passthrough</a:t>
            </a:r>
          </a:p>
          <a:p>
            <a:pPr lvl="1"/>
            <a:r>
              <a:rPr lang="en-US" altLang="ko-KR" sz="1200" kern="0"/>
              <a:t>Directory – readdir</a:t>
            </a:r>
            <a:endParaRPr lang="en-US" altLang="ko-KR" sz="1200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D2C972-A583-4FA6-ABAF-E9B3854F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/>
          <a:p>
            <a:r>
              <a:rPr lang="en-US" altLang="ko-KR" dirty="0"/>
              <a:t>FUSE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588511B-A2FE-4100-BFC6-102914DC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86D4D1-539A-4D26-AFEF-D624135633CD}"/>
              </a:ext>
            </a:extLst>
          </p:cNvPr>
          <p:cNvSpPr/>
          <p:nvPr/>
        </p:nvSpPr>
        <p:spPr bwMode="auto">
          <a:xfrm>
            <a:off x="1323702" y="1657265"/>
            <a:ext cx="809897" cy="1454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87D233-FD79-47E5-BB21-88B63581A38D}"/>
              </a:ext>
            </a:extLst>
          </p:cNvPr>
          <p:cNvGrpSpPr/>
          <p:nvPr/>
        </p:nvGrpSpPr>
        <p:grpSpPr>
          <a:xfrm>
            <a:off x="4932040" y="1928129"/>
            <a:ext cx="4032448" cy="3405275"/>
            <a:chOff x="1043608" y="1718230"/>
            <a:chExt cx="4032448" cy="340527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23F1D40-C779-4B46-96C1-515D7691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1718230"/>
              <a:ext cx="4032448" cy="165717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2A49B5-B9F2-4E03-932E-0D2C3FCE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608" y="3449227"/>
              <a:ext cx="3118440" cy="167427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E2C60EE-CA57-423B-A2B2-F894953BFA12}"/>
                </a:ext>
              </a:extLst>
            </p:cNvPr>
            <p:cNvSpPr/>
            <p:nvPr/>
          </p:nvSpPr>
          <p:spPr bwMode="auto">
            <a:xfrm>
              <a:off x="2097664" y="1874477"/>
              <a:ext cx="776165" cy="17672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8DF512-46A3-4513-A845-89E09470F55F}"/>
                </a:ext>
              </a:extLst>
            </p:cNvPr>
            <p:cNvSpPr/>
            <p:nvPr/>
          </p:nvSpPr>
          <p:spPr bwMode="auto">
            <a:xfrm>
              <a:off x="2097664" y="3606726"/>
              <a:ext cx="776165" cy="17672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618389"/>
      </p:ext>
    </p:extLst>
  </p:cSld>
  <p:clrMapOvr>
    <a:masterClrMapping/>
  </p:clrMapOvr>
</p:sld>
</file>

<file path=ppt/theme/theme1.xml><?xml version="1.0" encoding="utf-8"?>
<a:theme xmlns:a="http://schemas.openxmlformats.org/drawingml/2006/main" name="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76389</TotalTime>
  <Words>205</Words>
  <Application>Microsoft Office PowerPoint</Application>
  <PresentationFormat>화면 슬라이드 쇼(4:3)</PresentationFormat>
  <Paragraphs>128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맑은 고딕</vt:lpstr>
      <vt:lpstr>Arial</vt:lpstr>
      <vt:lpstr>Garamond</vt:lpstr>
      <vt:lpstr>Tahoma</vt:lpstr>
      <vt:lpstr>Times New Roman</vt:lpstr>
      <vt:lpstr>Wingdings</vt:lpstr>
      <vt:lpstr>랩실2</vt:lpstr>
      <vt:lpstr>PowerPoint 프레젠테이션</vt:lpstr>
      <vt:lpstr>Weekly Report</vt:lpstr>
      <vt:lpstr>FUSE</vt:lpstr>
      <vt:lpstr>FUSE</vt:lpstr>
      <vt:lpstr>FUSE</vt:lpstr>
      <vt:lpstr>FUSE</vt:lpstr>
      <vt:lpstr>FUSE</vt:lpstr>
      <vt:lpstr>FUSE</vt:lpstr>
      <vt:lpstr>FUSE</vt:lpstr>
      <vt:lpstr>FUSE</vt:lpstr>
      <vt:lpstr>FUSE</vt:lpstr>
      <vt:lpstr>FUSE</vt:lpstr>
      <vt:lpstr>FUSE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커널스터디_인터럽트</dc:title>
  <dc:creator>김세욱;정범종</dc:creator>
  <cp:lastModifiedBy>한예진</cp:lastModifiedBy>
  <cp:revision>2783</cp:revision>
  <cp:lastPrinted>2019-09-09T00:49:58Z</cp:lastPrinted>
  <dcterms:created xsi:type="dcterms:W3CDTF">2005-01-04T01:53:55Z</dcterms:created>
  <dcterms:modified xsi:type="dcterms:W3CDTF">2021-01-13T04:45:22Z</dcterms:modified>
</cp:coreProperties>
</file>