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21"/>
  </p:notesMasterIdLst>
  <p:handoutMasterIdLst>
    <p:handoutMasterId r:id="rId22"/>
  </p:handoutMasterIdLst>
  <p:sldIdLst>
    <p:sldId id="267" r:id="rId2"/>
    <p:sldId id="257" r:id="rId3"/>
    <p:sldId id="271" r:id="rId4"/>
    <p:sldId id="272" r:id="rId5"/>
    <p:sldId id="273" r:id="rId6"/>
    <p:sldId id="283" r:id="rId7"/>
    <p:sldId id="284" r:id="rId8"/>
    <p:sldId id="285" r:id="rId9"/>
    <p:sldId id="281" r:id="rId10"/>
    <p:sldId id="282" r:id="rId11"/>
    <p:sldId id="269" r:id="rId12"/>
    <p:sldId id="270" r:id="rId13"/>
    <p:sldId id="263" r:id="rId14"/>
    <p:sldId id="275" r:id="rId15"/>
    <p:sldId id="277" r:id="rId16"/>
    <p:sldId id="278" r:id="rId17"/>
    <p:sldId id="279" r:id="rId18"/>
    <p:sldId id="280" r:id="rId19"/>
    <p:sldId id="268" r:id="rId20"/>
  </p:sldIdLst>
  <p:sldSz cx="9144000" cy="6858000" type="screen4x3"/>
  <p:notesSz cx="6858000" cy="9144000"/>
  <p:defaultTextStyle>
    <a:defPPr>
      <a:defRPr lang="ko-KR"/>
    </a:defPPr>
    <a:lvl1pPr marL="0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1pPr>
    <a:lvl2pPr marL="400827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2pPr>
    <a:lvl3pPr marL="801654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3pPr>
    <a:lvl4pPr marL="1202482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4pPr>
    <a:lvl5pPr marL="1603309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5pPr>
    <a:lvl6pPr marL="2004136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6pPr>
    <a:lvl7pPr marL="2404963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7pPr>
    <a:lvl8pPr marL="2805791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8pPr>
    <a:lvl9pPr marL="3206618" algn="l" defTabSz="801654" rtl="0" eaLnBrk="1" latinLnBrk="1" hangingPunct="1">
      <a:defRPr sz="15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B16"/>
    <a:srgbClr val="D5D6D8"/>
    <a:srgbClr val="B00026"/>
    <a:srgbClr val="8E8E8E"/>
    <a:srgbClr val="C10A14"/>
    <a:srgbClr val="D80C18"/>
    <a:srgbClr val="C60033"/>
    <a:srgbClr val="6C0017"/>
    <a:srgbClr val="CB0038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809D96-3DBD-407A-B8FD-5C1008E96C31}" v="12" dt="2024-12-30T07:49:39.038"/>
    <p1510:client id="{DD57EF18-5BC6-4603-9C9F-977FBC2B67F3}" v="498" dt="2024-12-30T18:06:35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3457" autoAdjust="0"/>
  </p:normalViewPr>
  <p:slideViewPr>
    <p:cSldViewPr snapToGrid="0">
      <p:cViewPr varScale="1">
        <p:scale>
          <a:sx n="112" d="100"/>
          <a:sy n="112" d="100"/>
        </p:scale>
        <p:origin x="10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JIN CHOI" userId="58c4f35c5cdf36ec" providerId="LiveId" clId="{DD57EF18-5BC6-4603-9C9F-977FBC2B67F3}"/>
    <pc:docChg chg="undo custSel addSld modSld">
      <pc:chgData name="YONGJIN CHOI" userId="58c4f35c5cdf36ec" providerId="LiveId" clId="{DD57EF18-5BC6-4603-9C9F-977FBC2B67F3}" dt="2024-12-30T18:07:04.167" v="1530" actId="1076"/>
      <pc:docMkLst>
        <pc:docMk/>
      </pc:docMkLst>
      <pc:sldChg chg="addSp modSp">
        <pc:chgData name="YONGJIN CHOI" userId="58c4f35c5cdf36ec" providerId="LiveId" clId="{DD57EF18-5BC6-4603-9C9F-977FBC2B67F3}" dt="2024-12-30T17:55:09.927" v="882"/>
        <pc:sldMkLst>
          <pc:docMk/>
          <pc:sldMk cId="2368063858" sldId="277"/>
        </pc:sldMkLst>
        <pc:spChg chg="mod">
          <ac:chgData name="YONGJIN CHOI" userId="58c4f35c5cdf36ec" providerId="LiveId" clId="{DD57EF18-5BC6-4603-9C9F-977FBC2B67F3}" dt="2024-12-30T17:55:09.927" v="882"/>
          <ac:spMkLst>
            <pc:docMk/>
            <pc:sldMk cId="2368063858" sldId="277"/>
            <ac:spMk id="3" creationId="{FB659F8B-63C7-6891-9DD2-5D8F203BE150}"/>
          </ac:spMkLst>
        </pc:spChg>
        <pc:spChg chg="mod">
          <ac:chgData name="YONGJIN CHOI" userId="58c4f35c5cdf36ec" providerId="LiveId" clId="{DD57EF18-5BC6-4603-9C9F-977FBC2B67F3}" dt="2024-12-30T17:55:09.927" v="882"/>
          <ac:spMkLst>
            <pc:docMk/>
            <pc:sldMk cId="2368063858" sldId="277"/>
            <ac:spMk id="4" creationId="{0E1980B1-A012-5B43-A43D-036B42ECDFAB}"/>
          </ac:spMkLst>
        </pc:spChg>
        <pc:spChg chg="mod">
          <ac:chgData name="YONGJIN CHOI" userId="58c4f35c5cdf36ec" providerId="LiveId" clId="{DD57EF18-5BC6-4603-9C9F-977FBC2B67F3}" dt="2024-12-30T17:55:09.927" v="882"/>
          <ac:spMkLst>
            <pc:docMk/>
            <pc:sldMk cId="2368063858" sldId="277"/>
            <ac:spMk id="5" creationId="{837BA070-8CE2-3BCD-AA8B-64DEDFA5F294}"/>
          </ac:spMkLst>
        </pc:spChg>
        <pc:grpChg chg="add mod">
          <ac:chgData name="YONGJIN CHOI" userId="58c4f35c5cdf36ec" providerId="LiveId" clId="{DD57EF18-5BC6-4603-9C9F-977FBC2B67F3}" dt="2024-12-30T17:55:09.927" v="882"/>
          <ac:grpSpMkLst>
            <pc:docMk/>
            <pc:sldMk cId="2368063858" sldId="277"/>
            <ac:grpSpMk id="2" creationId="{A3514634-47FC-D5A6-C11D-486C7F0931F0}"/>
          </ac:grpSpMkLst>
        </pc:grpChg>
      </pc:sldChg>
      <pc:sldChg chg="addSp delSp modSp add mod">
        <pc:chgData name="YONGJIN CHOI" userId="58c4f35c5cdf36ec" providerId="LiveId" clId="{DD57EF18-5BC6-4603-9C9F-977FBC2B67F3}" dt="2024-12-30T17:54:28.086" v="881" actId="1076"/>
        <pc:sldMkLst>
          <pc:docMk/>
          <pc:sldMk cId="2168032504" sldId="283"/>
        </pc:sldMkLst>
        <pc:spChg chg="add mod">
          <ac:chgData name="YONGJIN CHOI" userId="58c4f35c5cdf36ec" providerId="LiveId" clId="{DD57EF18-5BC6-4603-9C9F-977FBC2B67F3}" dt="2024-12-30T17:47:07.471" v="392" actId="1076"/>
          <ac:spMkLst>
            <pc:docMk/>
            <pc:sldMk cId="2168032504" sldId="283"/>
            <ac:spMk id="2" creationId="{7C519E9B-A5BC-855E-B9F4-2E50793DDA1C}"/>
          </ac:spMkLst>
        </pc:spChg>
        <pc:spChg chg="add del mod">
          <ac:chgData name="YONGJIN CHOI" userId="58c4f35c5cdf36ec" providerId="LiveId" clId="{DD57EF18-5BC6-4603-9C9F-977FBC2B67F3}" dt="2024-12-30T17:32:34.537" v="92" actId="21"/>
          <ac:spMkLst>
            <pc:docMk/>
            <pc:sldMk cId="2168032504" sldId="283"/>
            <ac:spMk id="3" creationId="{57B7353A-3A50-F1A4-FA59-C2F40DDE45E8}"/>
          </ac:spMkLst>
        </pc:spChg>
        <pc:spChg chg="add del mod">
          <ac:chgData name="YONGJIN CHOI" userId="58c4f35c5cdf36ec" providerId="LiveId" clId="{DD57EF18-5BC6-4603-9C9F-977FBC2B67F3}" dt="2024-12-30T17:37:32.609" v="201" actId="21"/>
          <ac:spMkLst>
            <pc:docMk/>
            <pc:sldMk cId="2168032504" sldId="283"/>
            <ac:spMk id="6" creationId="{2762F770-D50D-4E53-F2DE-0825BD4E8787}"/>
          </ac:spMkLst>
        </pc:spChg>
        <pc:spChg chg="add mod">
          <ac:chgData name="YONGJIN CHOI" userId="58c4f35c5cdf36ec" providerId="LiveId" clId="{DD57EF18-5BC6-4603-9C9F-977FBC2B67F3}" dt="2024-12-30T17:47:07.471" v="392" actId="1076"/>
          <ac:spMkLst>
            <pc:docMk/>
            <pc:sldMk cId="2168032504" sldId="283"/>
            <ac:spMk id="10" creationId="{7AE9DFD1-9351-E49C-EE9F-1EC446EAD0B4}"/>
          </ac:spMkLst>
        </pc:spChg>
        <pc:spChg chg="del">
          <ac:chgData name="YONGJIN CHOI" userId="58c4f35c5cdf36ec" providerId="LiveId" clId="{DD57EF18-5BC6-4603-9C9F-977FBC2B67F3}" dt="2024-12-30T17:24:35.105" v="12" actId="478"/>
          <ac:spMkLst>
            <pc:docMk/>
            <pc:sldMk cId="2168032504" sldId="283"/>
            <ac:spMk id="12" creationId="{D6F4A0BB-1CF9-A71F-BDC8-6636F06C74EA}"/>
          </ac:spMkLst>
        </pc:spChg>
        <pc:spChg chg="del">
          <ac:chgData name="YONGJIN CHOI" userId="58c4f35c5cdf36ec" providerId="LiveId" clId="{DD57EF18-5BC6-4603-9C9F-977FBC2B67F3}" dt="2024-12-30T17:24:35.105" v="12" actId="478"/>
          <ac:spMkLst>
            <pc:docMk/>
            <pc:sldMk cId="2168032504" sldId="283"/>
            <ac:spMk id="15" creationId="{8D17550F-250A-5889-EC00-96227EA8D6F9}"/>
          </ac:spMkLst>
        </pc:spChg>
        <pc:spChg chg="del">
          <ac:chgData name="YONGJIN CHOI" userId="58c4f35c5cdf36ec" providerId="LiveId" clId="{DD57EF18-5BC6-4603-9C9F-977FBC2B67F3}" dt="2024-12-30T17:24:30.244" v="11" actId="478"/>
          <ac:spMkLst>
            <pc:docMk/>
            <pc:sldMk cId="2168032504" sldId="283"/>
            <ac:spMk id="17" creationId="{17838103-0279-D1A8-B00D-1B9562253D91}"/>
          </ac:spMkLst>
        </pc:spChg>
        <pc:spChg chg="del">
          <ac:chgData name="YONGJIN CHOI" userId="58c4f35c5cdf36ec" providerId="LiveId" clId="{DD57EF18-5BC6-4603-9C9F-977FBC2B67F3}" dt="2024-12-30T17:24:35.105" v="12" actId="478"/>
          <ac:spMkLst>
            <pc:docMk/>
            <pc:sldMk cId="2168032504" sldId="283"/>
            <ac:spMk id="18" creationId="{0D438D85-2326-7DDE-F4C5-307114EB100C}"/>
          </ac:spMkLst>
        </pc:spChg>
        <pc:spChg chg="add mod">
          <ac:chgData name="YONGJIN CHOI" userId="58c4f35c5cdf36ec" providerId="LiveId" clId="{DD57EF18-5BC6-4603-9C9F-977FBC2B67F3}" dt="2024-12-30T17:47:14.265" v="394" actId="1076"/>
          <ac:spMkLst>
            <pc:docMk/>
            <pc:sldMk cId="2168032504" sldId="283"/>
            <ac:spMk id="21" creationId="{A393C7AC-AC56-7760-83F8-6CEBAF3B298E}"/>
          </ac:spMkLst>
        </pc:spChg>
        <pc:spChg chg="add mod">
          <ac:chgData name="YONGJIN CHOI" userId="58c4f35c5cdf36ec" providerId="LiveId" clId="{DD57EF18-5BC6-4603-9C9F-977FBC2B67F3}" dt="2024-12-30T17:47:16.364" v="395" actId="1076"/>
          <ac:spMkLst>
            <pc:docMk/>
            <pc:sldMk cId="2168032504" sldId="283"/>
            <ac:spMk id="22" creationId="{CE58C6B0-D088-66F0-3D1C-36E08434FA11}"/>
          </ac:spMkLst>
        </pc:spChg>
        <pc:spChg chg="del">
          <ac:chgData name="YONGJIN CHOI" userId="58c4f35c5cdf36ec" providerId="LiveId" clId="{DD57EF18-5BC6-4603-9C9F-977FBC2B67F3}" dt="2024-12-30T17:24:35.105" v="12" actId="478"/>
          <ac:spMkLst>
            <pc:docMk/>
            <pc:sldMk cId="2168032504" sldId="283"/>
            <ac:spMk id="24" creationId="{EA35976B-6936-3FF5-AAE0-E1BCC6146F18}"/>
          </ac:spMkLst>
        </pc:spChg>
        <pc:spChg chg="add mod">
          <ac:chgData name="YONGJIN CHOI" userId="58c4f35c5cdf36ec" providerId="LiveId" clId="{DD57EF18-5BC6-4603-9C9F-977FBC2B67F3}" dt="2024-12-30T17:54:28.086" v="881" actId="1076"/>
          <ac:spMkLst>
            <pc:docMk/>
            <pc:sldMk cId="2168032504" sldId="283"/>
            <ac:spMk id="27" creationId="{7DC01D2F-CB98-8CDB-0469-84E9E67C704F}"/>
          </ac:spMkLst>
        </pc:spChg>
        <pc:spChg chg="add mod">
          <ac:chgData name="YONGJIN CHOI" userId="58c4f35c5cdf36ec" providerId="LiveId" clId="{DD57EF18-5BC6-4603-9C9F-977FBC2B67F3}" dt="2024-12-30T17:54:28.086" v="881" actId="1076"/>
          <ac:spMkLst>
            <pc:docMk/>
            <pc:sldMk cId="2168032504" sldId="283"/>
            <ac:spMk id="28" creationId="{2C83BBD7-1F9D-6B9A-1CB1-1806A648DEF4}"/>
          </ac:spMkLst>
        </pc:spChg>
        <pc:spChg chg="mod">
          <ac:chgData name="YONGJIN CHOI" userId="58c4f35c5cdf36ec" providerId="LiveId" clId="{DD57EF18-5BC6-4603-9C9F-977FBC2B67F3}" dt="2024-12-30T17:24:15.749" v="7" actId="6549"/>
          <ac:spMkLst>
            <pc:docMk/>
            <pc:sldMk cId="2168032504" sldId="283"/>
            <ac:spMk id="41" creationId="{6D89B347-1F9D-8B2B-80D2-56A1A5CBFCAD}"/>
          </ac:spMkLst>
        </pc:spChg>
        <pc:spChg chg="del">
          <ac:chgData name="YONGJIN CHOI" userId="58c4f35c5cdf36ec" providerId="LiveId" clId="{DD57EF18-5BC6-4603-9C9F-977FBC2B67F3}" dt="2024-12-30T17:24:35.105" v="12" actId="478"/>
          <ac:spMkLst>
            <pc:docMk/>
            <pc:sldMk cId="2168032504" sldId="283"/>
            <ac:spMk id="52" creationId="{161D0CED-8277-0BAB-2C9E-76FED2D05FEA}"/>
          </ac:spMkLst>
        </pc:spChg>
        <pc:picChg chg="add del mod">
          <ac:chgData name="YONGJIN CHOI" userId="58c4f35c5cdf36ec" providerId="LiveId" clId="{DD57EF18-5BC6-4603-9C9F-977FBC2B67F3}" dt="2024-12-30T17:37:27.672" v="199" actId="478"/>
          <ac:picMkLst>
            <pc:docMk/>
            <pc:sldMk cId="2168032504" sldId="283"/>
            <ac:picMk id="5" creationId="{5FFC733D-DCBB-EDD9-F98F-324E664FE6AC}"/>
          </ac:picMkLst>
        </pc:picChg>
        <pc:picChg chg="del">
          <ac:chgData name="YONGJIN CHOI" userId="58c4f35c5cdf36ec" providerId="LiveId" clId="{DD57EF18-5BC6-4603-9C9F-977FBC2B67F3}" dt="2024-12-30T17:24:35.105" v="12" actId="478"/>
          <ac:picMkLst>
            <pc:docMk/>
            <pc:sldMk cId="2168032504" sldId="283"/>
            <ac:picMk id="8" creationId="{CAB1C577-D9EA-0DBA-5615-AFA8BEB8CA85}"/>
          </ac:picMkLst>
        </pc:picChg>
        <pc:picChg chg="add mod">
          <ac:chgData name="YONGJIN CHOI" userId="58c4f35c5cdf36ec" providerId="LiveId" clId="{DD57EF18-5BC6-4603-9C9F-977FBC2B67F3}" dt="2024-12-30T17:47:07.471" v="392" actId="1076"/>
          <ac:picMkLst>
            <pc:docMk/>
            <pc:sldMk cId="2168032504" sldId="283"/>
            <ac:picMk id="9" creationId="{8F302DDC-1403-D1A1-BBF0-26B4335F37D9}"/>
          </ac:picMkLst>
        </pc:picChg>
        <pc:picChg chg="del">
          <ac:chgData name="YONGJIN CHOI" userId="58c4f35c5cdf36ec" providerId="LiveId" clId="{DD57EF18-5BC6-4603-9C9F-977FBC2B67F3}" dt="2024-12-30T17:24:35.105" v="12" actId="478"/>
          <ac:picMkLst>
            <pc:docMk/>
            <pc:sldMk cId="2168032504" sldId="283"/>
            <ac:picMk id="11" creationId="{DF37D202-B89B-B9E0-5045-5F6155C23B42}"/>
          </ac:picMkLst>
        </pc:picChg>
        <pc:picChg chg="add mod">
          <ac:chgData name="YONGJIN CHOI" userId="58c4f35c5cdf36ec" providerId="LiveId" clId="{DD57EF18-5BC6-4603-9C9F-977FBC2B67F3}" dt="2024-12-30T17:47:19.250" v="396" actId="1076"/>
          <ac:picMkLst>
            <pc:docMk/>
            <pc:sldMk cId="2168032504" sldId="283"/>
            <ac:picMk id="13" creationId="{AFFAA107-66D6-6802-1A74-A109A6C2C929}"/>
          </ac:picMkLst>
        </pc:picChg>
        <pc:picChg chg="add mod">
          <ac:chgData name="YONGJIN CHOI" userId="58c4f35c5cdf36ec" providerId="LiveId" clId="{DD57EF18-5BC6-4603-9C9F-977FBC2B67F3}" dt="2024-12-30T17:47:19.250" v="396" actId="1076"/>
          <ac:picMkLst>
            <pc:docMk/>
            <pc:sldMk cId="2168032504" sldId="283"/>
            <ac:picMk id="14" creationId="{98216FFD-DF3F-AEE9-1453-C3DA4C2D6BB8}"/>
          </ac:picMkLst>
        </pc:picChg>
        <pc:picChg chg="add mod">
          <ac:chgData name="YONGJIN CHOI" userId="58c4f35c5cdf36ec" providerId="LiveId" clId="{DD57EF18-5BC6-4603-9C9F-977FBC2B67F3}" dt="2024-12-30T17:47:19.250" v="396" actId="1076"/>
          <ac:picMkLst>
            <pc:docMk/>
            <pc:sldMk cId="2168032504" sldId="283"/>
            <ac:picMk id="16" creationId="{5B631AE4-04F0-0C63-5293-B4C576E236E8}"/>
          </ac:picMkLst>
        </pc:picChg>
        <pc:picChg chg="add mod">
          <ac:chgData name="YONGJIN CHOI" userId="58c4f35c5cdf36ec" providerId="LiveId" clId="{DD57EF18-5BC6-4603-9C9F-977FBC2B67F3}" dt="2024-12-30T17:47:19.250" v="396" actId="1076"/>
          <ac:picMkLst>
            <pc:docMk/>
            <pc:sldMk cId="2168032504" sldId="283"/>
            <ac:picMk id="19" creationId="{79582C57-B7E9-140F-9D3A-AA92FEDC4279}"/>
          </ac:picMkLst>
        </pc:picChg>
        <pc:picChg chg="del">
          <ac:chgData name="YONGJIN CHOI" userId="58c4f35c5cdf36ec" providerId="LiveId" clId="{DD57EF18-5BC6-4603-9C9F-977FBC2B67F3}" dt="2024-12-30T17:24:35.105" v="12" actId="478"/>
          <ac:picMkLst>
            <pc:docMk/>
            <pc:sldMk cId="2168032504" sldId="283"/>
            <ac:picMk id="20" creationId="{B6B82E96-0575-830E-E854-18658325D9A4}"/>
          </ac:picMkLst>
        </pc:picChg>
        <pc:picChg chg="del">
          <ac:chgData name="YONGJIN CHOI" userId="58c4f35c5cdf36ec" providerId="LiveId" clId="{DD57EF18-5BC6-4603-9C9F-977FBC2B67F3}" dt="2024-12-30T17:24:35.105" v="12" actId="478"/>
          <ac:picMkLst>
            <pc:docMk/>
            <pc:sldMk cId="2168032504" sldId="283"/>
            <ac:picMk id="23" creationId="{5E5C9497-A2B0-BA10-EA25-6F9C007B36D7}"/>
          </ac:picMkLst>
        </pc:picChg>
        <pc:picChg chg="add mod">
          <ac:chgData name="YONGJIN CHOI" userId="58c4f35c5cdf36ec" providerId="LiveId" clId="{DD57EF18-5BC6-4603-9C9F-977FBC2B67F3}" dt="2024-12-30T17:54:28.086" v="881" actId="1076"/>
          <ac:picMkLst>
            <pc:docMk/>
            <pc:sldMk cId="2168032504" sldId="283"/>
            <ac:picMk id="26" creationId="{B0304C20-5557-46FC-5307-FF0A8FB83159}"/>
          </ac:picMkLst>
        </pc:picChg>
      </pc:sldChg>
      <pc:sldChg chg="addSp delSp modSp add mod">
        <pc:chgData name="YONGJIN CHOI" userId="58c4f35c5cdf36ec" providerId="LiveId" clId="{DD57EF18-5BC6-4603-9C9F-977FBC2B67F3}" dt="2024-12-30T18:02:18.601" v="1253" actId="20577"/>
        <pc:sldMkLst>
          <pc:docMk/>
          <pc:sldMk cId="2820266016" sldId="284"/>
        </pc:sldMkLst>
        <pc:spChg chg="add del mod">
          <ac:chgData name="YONGJIN CHOI" userId="58c4f35c5cdf36ec" providerId="LiveId" clId="{DD57EF18-5BC6-4603-9C9F-977FBC2B67F3}" dt="2024-12-30T17:36:10.616" v="175" actId="478"/>
          <ac:spMkLst>
            <pc:docMk/>
            <pc:sldMk cId="2820266016" sldId="284"/>
            <ac:spMk id="2" creationId="{3ECF3D89-0D68-FF12-8B7F-B581CB88D4AE}"/>
          </ac:spMkLst>
        </pc:spChg>
        <pc:spChg chg="add del mod">
          <ac:chgData name="YONGJIN CHOI" userId="58c4f35c5cdf36ec" providerId="LiveId" clId="{DD57EF18-5BC6-4603-9C9F-977FBC2B67F3}" dt="2024-12-30T17:40:14.538" v="210" actId="478"/>
          <ac:spMkLst>
            <pc:docMk/>
            <pc:sldMk cId="2820266016" sldId="284"/>
            <ac:spMk id="3" creationId="{57B7353A-3A50-F1A4-FA59-C2F40DDE45E8}"/>
          </ac:spMkLst>
        </pc:spChg>
        <pc:spChg chg="add del mod">
          <ac:chgData name="YONGJIN CHOI" userId="58c4f35c5cdf36ec" providerId="LiveId" clId="{DD57EF18-5BC6-4603-9C9F-977FBC2B67F3}" dt="2024-12-30T17:36:20.533" v="177" actId="478"/>
          <ac:spMkLst>
            <pc:docMk/>
            <pc:sldMk cId="2820266016" sldId="284"/>
            <ac:spMk id="4" creationId="{F9C0C8D1-2BC4-1F5D-0A02-53EB73404C65}"/>
          </ac:spMkLst>
        </pc:spChg>
        <pc:spChg chg="add mod">
          <ac:chgData name="YONGJIN CHOI" userId="58c4f35c5cdf36ec" providerId="LiveId" clId="{DD57EF18-5BC6-4603-9C9F-977FBC2B67F3}" dt="2024-12-30T17:49:49.214" v="594" actId="1076"/>
          <ac:spMkLst>
            <pc:docMk/>
            <pc:sldMk cId="2820266016" sldId="284"/>
            <ac:spMk id="6" creationId="{2762F770-D50D-4E53-F2DE-0825BD4E8787}"/>
          </ac:spMkLst>
        </pc:spChg>
        <pc:spChg chg="del">
          <ac:chgData name="YONGJIN CHOI" userId="58c4f35c5cdf36ec" providerId="LiveId" clId="{DD57EF18-5BC6-4603-9C9F-977FBC2B67F3}" dt="2024-12-30T17:24:25.805" v="9" actId="478"/>
          <ac:spMkLst>
            <pc:docMk/>
            <pc:sldMk cId="2820266016" sldId="284"/>
            <ac:spMk id="12" creationId="{5B91D332-1691-1209-E090-C20D5DA2F6BE}"/>
          </ac:spMkLst>
        </pc:spChg>
        <pc:spChg chg="add mod">
          <ac:chgData name="YONGJIN CHOI" userId="58c4f35c5cdf36ec" providerId="LiveId" clId="{DD57EF18-5BC6-4603-9C9F-977FBC2B67F3}" dt="2024-12-30T17:53:44.053" v="782" actId="1076"/>
          <ac:spMkLst>
            <pc:docMk/>
            <pc:sldMk cId="2820266016" sldId="284"/>
            <ac:spMk id="13" creationId="{2FF74AFC-F17C-40F2-30E3-E5835F29D42B}"/>
          </ac:spMkLst>
        </pc:spChg>
        <pc:spChg chg="add mod">
          <ac:chgData name="YONGJIN CHOI" userId="58c4f35c5cdf36ec" providerId="LiveId" clId="{DD57EF18-5BC6-4603-9C9F-977FBC2B67F3}" dt="2024-12-30T18:02:18.601" v="1253" actId="20577"/>
          <ac:spMkLst>
            <pc:docMk/>
            <pc:sldMk cId="2820266016" sldId="284"/>
            <ac:spMk id="14" creationId="{455F5B12-7164-709B-7B70-8D136C32BF93}"/>
          </ac:spMkLst>
        </pc:spChg>
        <pc:spChg chg="del">
          <ac:chgData name="YONGJIN CHOI" userId="58c4f35c5cdf36ec" providerId="LiveId" clId="{DD57EF18-5BC6-4603-9C9F-977FBC2B67F3}" dt="2024-12-30T17:24:25.805" v="9" actId="478"/>
          <ac:spMkLst>
            <pc:docMk/>
            <pc:sldMk cId="2820266016" sldId="284"/>
            <ac:spMk id="15" creationId="{86EE6505-460F-99F3-B292-020F6BB374CE}"/>
          </ac:spMkLst>
        </pc:spChg>
        <pc:spChg chg="del">
          <ac:chgData name="YONGJIN CHOI" userId="58c4f35c5cdf36ec" providerId="LiveId" clId="{DD57EF18-5BC6-4603-9C9F-977FBC2B67F3}" dt="2024-12-30T17:24:27.485" v="10" actId="478"/>
          <ac:spMkLst>
            <pc:docMk/>
            <pc:sldMk cId="2820266016" sldId="284"/>
            <ac:spMk id="17" creationId="{8DAC1AC0-AA9A-0ACF-FCCB-F7DF6C2CAF65}"/>
          </ac:spMkLst>
        </pc:spChg>
        <pc:spChg chg="del">
          <ac:chgData name="YONGJIN CHOI" userId="58c4f35c5cdf36ec" providerId="LiveId" clId="{DD57EF18-5BC6-4603-9C9F-977FBC2B67F3}" dt="2024-12-30T17:24:25.805" v="9" actId="478"/>
          <ac:spMkLst>
            <pc:docMk/>
            <pc:sldMk cId="2820266016" sldId="284"/>
            <ac:spMk id="18" creationId="{1F996CFE-03C7-AA16-13D3-60351828DA56}"/>
          </ac:spMkLst>
        </pc:spChg>
        <pc:spChg chg="mod">
          <ac:chgData name="YONGJIN CHOI" userId="58c4f35c5cdf36ec" providerId="LiveId" clId="{DD57EF18-5BC6-4603-9C9F-977FBC2B67F3}" dt="2024-12-30T17:55:39.575" v="884"/>
          <ac:spMkLst>
            <pc:docMk/>
            <pc:sldMk cId="2820266016" sldId="284"/>
            <ac:spMk id="19" creationId="{1D0BAD9D-2581-D6A4-563E-2AD5A2781806}"/>
          </ac:spMkLst>
        </pc:spChg>
        <pc:spChg chg="mod">
          <ac:chgData name="YONGJIN CHOI" userId="58c4f35c5cdf36ec" providerId="LiveId" clId="{DD57EF18-5BC6-4603-9C9F-977FBC2B67F3}" dt="2024-12-30T17:55:39.575" v="884"/>
          <ac:spMkLst>
            <pc:docMk/>
            <pc:sldMk cId="2820266016" sldId="284"/>
            <ac:spMk id="21" creationId="{7AD24EFF-C1E0-6045-6E5A-4567C7AD5D69}"/>
          </ac:spMkLst>
        </pc:spChg>
        <pc:spChg chg="mod">
          <ac:chgData name="YONGJIN CHOI" userId="58c4f35c5cdf36ec" providerId="LiveId" clId="{DD57EF18-5BC6-4603-9C9F-977FBC2B67F3}" dt="2024-12-30T17:55:39.575" v="884"/>
          <ac:spMkLst>
            <pc:docMk/>
            <pc:sldMk cId="2820266016" sldId="284"/>
            <ac:spMk id="22" creationId="{E02DB294-91CC-1E0E-BBD0-B89A1B62DDFF}"/>
          </ac:spMkLst>
        </pc:spChg>
        <pc:spChg chg="del">
          <ac:chgData name="YONGJIN CHOI" userId="58c4f35c5cdf36ec" providerId="LiveId" clId="{DD57EF18-5BC6-4603-9C9F-977FBC2B67F3}" dt="2024-12-30T17:24:25.805" v="9" actId="478"/>
          <ac:spMkLst>
            <pc:docMk/>
            <pc:sldMk cId="2820266016" sldId="284"/>
            <ac:spMk id="24" creationId="{57A472D8-07C2-2332-0434-55A9AFDCA15D}"/>
          </ac:spMkLst>
        </pc:spChg>
        <pc:spChg chg="mod">
          <ac:chgData name="YONGJIN CHOI" userId="58c4f35c5cdf36ec" providerId="LiveId" clId="{DD57EF18-5BC6-4603-9C9F-977FBC2B67F3}" dt="2024-12-30T17:55:59.837" v="891"/>
          <ac:spMkLst>
            <pc:docMk/>
            <pc:sldMk cId="2820266016" sldId="284"/>
            <ac:spMk id="26" creationId="{190AD9B3-4995-179E-9BD6-B911361335E3}"/>
          </ac:spMkLst>
        </pc:spChg>
        <pc:spChg chg="mod">
          <ac:chgData name="YONGJIN CHOI" userId="58c4f35c5cdf36ec" providerId="LiveId" clId="{DD57EF18-5BC6-4603-9C9F-977FBC2B67F3}" dt="2024-12-30T17:55:59.837" v="891"/>
          <ac:spMkLst>
            <pc:docMk/>
            <pc:sldMk cId="2820266016" sldId="284"/>
            <ac:spMk id="27" creationId="{4C77473D-F60A-2E82-38EB-7DF356E8CC79}"/>
          </ac:spMkLst>
        </pc:spChg>
        <pc:spChg chg="mod">
          <ac:chgData name="YONGJIN CHOI" userId="58c4f35c5cdf36ec" providerId="LiveId" clId="{DD57EF18-5BC6-4603-9C9F-977FBC2B67F3}" dt="2024-12-30T17:55:59.837" v="891"/>
          <ac:spMkLst>
            <pc:docMk/>
            <pc:sldMk cId="2820266016" sldId="284"/>
            <ac:spMk id="28" creationId="{38E6DEBC-2BC0-2B4B-7926-CEDA274CFD83}"/>
          </ac:spMkLst>
        </pc:spChg>
        <pc:spChg chg="mod">
          <ac:chgData name="YONGJIN CHOI" userId="58c4f35c5cdf36ec" providerId="LiveId" clId="{DD57EF18-5BC6-4603-9C9F-977FBC2B67F3}" dt="2024-12-30T17:56:04.380" v="893"/>
          <ac:spMkLst>
            <pc:docMk/>
            <pc:sldMk cId="2820266016" sldId="284"/>
            <ac:spMk id="30" creationId="{9D3EB447-BE62-806B-CAD1-60390FDA9969}"/>
          </ac:spMkLst>
        </pc:spChg>
        <pc:spChg chg="mod">
          <ac:chgData name="YONGJIN CHOI" userId="58c4f35c5cdf36ec" providerId="LiveId" clId="{DD57EF18-5BC6-4603-9C9F-977FBC2B67F3}" dt="2024-12-30T17:56:04.380" v="893"/>
          <ac:spMkLst>
            <pc:docMk/>
            <pc:sldMk cId="2820266016" sldId="284"/>
            <ac:spMk id="31" creationId="{645ECE27-E083-4B22-59DC-12B7C68141C3}"/>
          </ac:spMkLst>
        </pc:spChg>
        <pc:spChg chg="mod">
          <ac:chgData name="YONGJIN CHOI" userId="58c4f35c5cdf36ec" providerId="LiveId" clId="{DD57EF18-5BC6-4603-9C9F-977FBC2B67F3}" dt="2024-12-30T17:56:04.380" v="893"/>
          <ac:spMkLst>
            <pc:docMk/>
            <pc:sldMk cId="2820266016" sldId="284"/>
            <ac:spMk id="32" creationId="{B60E2CA3-6B7C-26AD-F1CD-BA3C9DA04705}"/>
          </ac:spMkLst>
        </pc:spChg>
        <pc:spChg chg="mod">
          <ac:chgData name="YONGJIN CHOI" userId="58c4f35c5cdf36ec" providerId="LiveId" clId="{DD57EF18-5BC6-4603-9C9F-977FBC2B67F3}" dt="2024-12-30T17:56:08.500" v="895"/>
          <ac:spMkLst>
            <pc:docMk/>
            <pc:sldMk cId="2820266016" sldId="284"/>
            <ac:spMk id="34" creationId="{F59854DA-0555-2D76-F368-69F4FCE97B7D}"/>
          </ac:spMkLst>
        </pc:spChg>
        <pc:spChg chg="mod">
          <ac:chgData name="YONGJIN CHOI" userId="58c4f35c5cdf36ec" providerId="LiveId" clId="{DD57EF18-5BC6-4603-9C9F-977FBC2B67F3}" dt="2024-12-30T17:56:08.500" v="895"/>
          <ac:spMkLst>
            <pc:docMk/>
            <pc:sldMk cId="2820266016" sldId="284"/>
            <ac:spMk id="35" creationId="{4C4351FE-2B8A-09C8-86B3-ECC327874989}"/>
          </ac:spMkLst>
        </pc:spChg>
        <pc:spChg chg="mod">
          <ac:chgData name="YONGJIN CHOI" userId="58c4f35c5cdf36ec" providerId="LiveId" clId="{DD57EF18-5BC6-4603-9C9F-977FBC2B67F3}" dt="2024-12-30T17:56:08.500" v="895"/>
          <ac:spMkLst>
            <pc:docMk/>
            <pc:sldMk cId="2820266016" sldId="284"/>
            <ac:spMk id="36" creationId="{83F452D4-8542-B1CE-FE8E-76E64CF71866}"/>
          </ac:spMkLst>
        </pc:spChg>
        <pc:spChg chg="mod">
          <ac:chgData name="YONGJIN CHOI" userId="58c4f35c5cdf36ec" providerId="LiveId" clId="{DD57EF18-5BC6-4603-9C9F-977FBC2B67F3}" dt="2024-12-30T17:24:20.328" v="8"/>
          <ac:spMkLst>
            <pc:docMk/>
            <pc:sldMk cId="2820266016" sldId="284"/>
            <ac:spMk id="41" creationId="{2457F305-3EEC-0B4F-FBB0-119DB0BFE31E}"/>
          </ac:spMkLst>
        </pc:spChg>
        <pc:spChg chg="del">
          <ac:chgData name="YONGJIN CHOI" userId="58c4f35c5cdf36ec" providerId="LiveId" clId="{DD57EF18-5BC6-4603-9C9F-977FBC2B67F3}" dt="2024-12-30T17:24:25.805" v="9" actId="478"/>
          <ac:spMkLst>
            <pc:docMk/>
            <pc:sldMk cId="2820266016" sldId="284"/>
            <ac:spMk id="52" creationId="{4F6CCAF6-FE36-FAA3-7D10-39B2223957E0}"/>
          </ac:spMkLst>
        </pc:spChg>
        <pc:grpChg chg="add mod">
          <ac:chgData name="YONGJIN CHOI" userId="58c4f35c5cdf36ec" providerId="LiveId" clId="{DD57EF18-5BC6-4603-9C9F-977FBC2B67F3}" dt="2024-12-30T17:55:56.425" v="890" actId="1076"/>
          <ac:grpSpMkLst>
            <pc:docMk/>
            <pc:sldMk cId="2820266016" sldId="284"/>
            <ac:grpSpMk id="16" creationId="{B2E268BE-9DDD-9C89-E89A-4832DCE800D1}"/>
          </ac:grpSpMkLst>
        </pc:grpChg>
        <pc:grpChg chg="add mod">
          <ac:chgData name="YONGJIN CHOI" userId="58c4f35c5cdf36ec" providerId="LiveId" clId="{DD57EF18-5BC6-4603-9C9F-977FBC2B67F3}" dt="2024-12-30T17:56:02.952" v="892" actId="1076"/>
          <ac:grpSpMkLst>
            <pc:docMk/>
            <pc:sldMk cId="2820266016" sldId="284"/>
            <ac:grpSpMk id="25" creationId="{3511A16A-BF81-F4A0-B479-56D8FB117DD9}"/>
          </ac:grpSpMkLst>
        </pc:grpChg>
        <pc:grpChg chg="add mod">
          <ac:chgData name="YONGJIN CHOI" userId="58c4f35c5cdf36ec" providerId="LiveId" clId="{DD57EF18-5BC6-4603-9C9F-977FBC2B67F3}" dt="2024-12-30T17:56:08.035" v="894" actId="1076"/>
          <ac:grpSpMkLst>
            <pc:docMk/>
            <pc:sldMk cId="2820266016" sldId="284"/>
            <ac:grpSpMk id="29" creationId="{E5552A56-59F2-0BB3-0BC5-46BC7EE9F54B}"/>
          </ac:grpSpMkLst>
        </pc:grpChg>
        <pc:grpChg chg="add mod">
          <ac:chgData name="YONGJIN CHOI" userId="58c4f35c5cdf36ec" providerId="LiveId" clId="{DD57EF18-5BC6-4603-9C9F-977FBC2B67F3}" dt="2024-12-30T17:56:13.983" v="896" actId="1076"/>
          <ac:grpSpMkLst>
            <pc:docMk/>
            <pc:sldMk cId="2820266016" sldId="284"/>
            <ac:grpSpMk id="33" creationId="{A368B6F5-B9B8-B09E-D394-04ACD7F7DF6D}"/>
          </ac:grpSpMkLst>
        </pc:grpChg>
        <pc:picChg chg="add mod">
          <ac:chgData name="YONGJIN CHOI" userId="58c4f35c5cdf36ec" providerId="LiveId" clId="{DD57EF18-5BC6-4603-9C9F-977FBC2B67F3}" dt="2024-12-30T17:56:50.516" v="897" actId="1076"/>
          <ac:picMkLst>
            <pc:docMk/>
            <pc:sldMk cId="2820266016" sldId="284"/>
            <ac:picMk id="7" creationId="{843F8354-BFB3-0F3B-891E-19AF637FF6F0}"/>
          </ac:picMkLst>
        </pc:picChg>
        <pc:picChg chg="del">
          <ac:chgData name="YONGJIN CHOI" userId="58c4f35c5cdf36ec" providerId="LiveId" clId="{DD57EF18-5BC6-4603-9C9F-977FBC2B67F3}" dt="2024-12-30T17:24:25.805" v="9" actId="478"/>
          <ac:picMkLst>
            <pc:docMk/>
            <pc:sldMk cId="2820266016" sldId="284"/>
            <ac:picMk id="8" creationId="{3D0CA56E-98F1-9E5D-09A8-F18807C3A9CC}"/>
          </ac:picMkLst>
        </pc:picChg>
        <pc:picChg chg="add mod">
          <ac:chgData name="YONGJIN CHOI" userId="58c4f35c5cdf36ec" providerId="LiveId" clId="{DD57EF18-5BC6-4603-9C9F-977FBC2B67F3}" dt="2024-12-30T17:50:05.709" v="597" actId="1076"/>
          <ac:picMkLst>
            <pc:docMk/>
            <pc:sldMk cId="2820266016" sldId="284"/>
            <ac:picMk id="10" creationId="{1880B5CE-A1B1-8FBF-274C-21C1B1FBB494}"/>
          </ac:picMkLst>
        </pc:picChg>
        <pc:picChg chg="del">
          <ac:chgData name="YONGJIN CHOI" userId="58c4f35c5cdf36ec" providerId="LiveId" clId="{DD57EF18-5BC6-4603-9C9F-977FBC2B67F3}" dt="2024-12-30T17:24:25.805" v="9" actId="478"/>
          <ac:picMkLst>
            <pc:docMk/>
            <pc:sldMk cId="2820266016" sldId="284"/>
            <ac:picMk id="11" creationId="{3572A981-3474-91F1-1D5A-64435B0BCA1B}"/>
          </ac:picMkLst>
        </pc:picChg>
        <pc:picChg chg="del">
          <ac:chgData name="YONGJIN CHOI" userId="58c4f35c5cdf36ec" providerId="LiveId" clId="{DD57EF18-5BC6-4603-9C9F-977FBC2B67F3}" dt="2024-12-30T17:24:25.805" v="9" actId="478"/>
          <ac:picMkLst>
            <pc:docMk/>
            <pc:sldMk cId="2820266016" sldId="284"/>
            <ac:picMk id="20" creationId="{A1FF87C4-1FA1-73DD-5828-842B7E1660D9}"/>
          </ac:picMkLst>
        </pc:picChg>
        <pc:picChg chg="del">
          <ac:chgData name="YONGJIN CHOI" userId="58c4f35c5cdf36ec" providerId="LiveId" clId="{DD57EF18-5BC6-4603-9C9F-977FBC2B67F3}" dt="2024-12-30T17:24:25.805" v="9" actId="478"/>
          <ac:picMkLst>
            <pc:docMk/>
            <pc:sldMk cId="2820266016" sldId="284"/>
            <ac:picMk id="23" creationId="{C8303315-73CB-8D12-97E1-FFFD1D0F65F0}"/>
          </ac:picMkLst>
        </pc:picChg>
      </pc:sldChg>
      <pc:sldChg chg="addSp delSp modSp add mod">
        <pc:chgData name="YONGJIN CHOI" userId="58c4f35c5cdf36ec" providerId="LiveId" clId="{DD57EF18-5BC6-4603-9C9F-977FBC2B67F3}" dt="2024-12-30T18:07:04.167" v="1530" actId="1076"/>
        <pc:sldMkLst>
          <pc:docMk/>
          <pc:sldMk cId="702940905" sldId="285"/>
        </pc:sldMkLst>
        <pc:spChg chg="mod">
          <ac:chgData name="YONGJIN CHOI" userId="58c4f35c5cdf36ec" providerId="LiveId" clId="{DD57EF18-5BC6-4603-9C9F-977FBC2B67F3}" dt="2024-12-30T18:05:31.988" v="1480" actId="1076"/>
          <ac:spMkLst>
            <pc:docMk/>
            <pc:sldMk cId="702940905" sldId="285"/>
            <ac:spMk id="3" creationId="{A419D6EF-7E36-38A1-BCC2-6C8DB7B9A615}"/>
          </ac:spMkLst>
        </pc:spChg>
        <pc:spChg chg="add mod">
          <ac:chgData name="YONGJIN CHOI" userId="58c4f35c5cdf36ec" providerId="LiveId" clId="{DD57EF18-5BC6-4603-9C9F-977FBC2B67F3}" dt="2024-12-30T18:05:36.572" v="1482" actId="1076"/>
          <ac:spMkLst>
            <pc:docMk/>
            <pc:sldMk cId="702940905" sldId="285"/>
            <ac:spMk id="5" creationId="{08D07BF2-F157-D625-5761-72DA1630A934}"/>
          </ac:spMkLst>
        </pc:spChg>
        <pc:spChg chg="del">
          <ac:chgData name="YONGJIN CHOI" userId="58c4f35c5cdf36ec" providerId="LiveId" clId="{DD57EF18-5BC6-4603-9C9F-977FBC2B67F3}" dt="2024-12-30T17:40:16.364" v="211" actId="478"/>
          <ac:spMkLst>
            <pc:docMk/>
            <pc:sldMk cId="702940905" sldId="285"/>
            <ac:spMk id="6" creationId="{8ADA4E75-EB04-7589-11B0-151DF120624B}"/>
          </ac:spMkLst>
        </pc:spChg>
        <pc:spChg chg="add mod">
          <ac:chgData name="YONGJIN CHOI" userId="58c4f35c5cdf36ec" providerId="LiveId" clId="{DD57EF18-5BC6-4603-9C9F-977FBC2B67F3}" dt="2024-12-30T18:06:08.039" v="1486" actId="1076"/>
          <ac:spMkLst>
            <pc:docMk/>
            <pc:sldMk cId="702940905" sldId="285"/>
            <ac:spMk id="9" creationId="{48DEF521-0B36-8A84-00E5-0BE0F3AD6CC5}"/>
          </ac:spMkLst>
        </pc:spChg>
        <pc:spChg chg="add mod">
          <ac:chgData name="YONGJIN CHOI" userId="58c4f35c5cdf36ec" providerId="LiveId" clId="{DD57EF18-5BC6-4603-9C9F-977FBC2B67F3}" dt="2024-12-30T18:07:04.167" v="1530" actId="1076"/>
          <ac:spMkLst>
            <pc:docMk/>
            <pc:sldMk cId="702940905" sldId="285"/>
            <ac:spMk id="10" creationId="{6239315F-D243-8576-C698-63FE4A1500C5}"/>
          </ac:spMkLst>
        </pc:spChg>
        <pc:picChg chg="add mod">
          <ac:chgData name="YONGJIN CHOI" userId="58c4f35c5cdf36ec" providerId="LiveId" clId="{DD57EF18-5BC6-4603-9C9F-977FBC2B67F3}" dt="2024-12-30T18:05:34.048" v="1481" actId="1076"/>
          <ac:picMkLst>
            <pc:docMk/>
            <pc:sldMk cId="702940905" sldId="285"/>
            <ac:picMk id="4" creationId="{E2246C6E-FB40-511C-75CE-277AA12816D3}"/>
          </ac:picMkLst>
        </pc:picChg>
        <pc:picChg chg="add mod">
          <ac:chgData name="YONGJIN CHOI" userId="58c4f35c5cdf36ec" providerId="LiveId" clId="{DD57EF18-5BC6-4603-9C9F-977FBC2B67F3}" dt="2024-12-30T18:06:58.879" v="1529" actId="1076"/>
          <ac:picMkLst>
            <pc:docMk/>
            <pc:sldMk cId="702940905" sldId="285"/>
            <ac:picMk id="8" creationId="{39AA246E-6A8D-8C69-5F51-8CACE83D31B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A5A22C1-1222-4ED7-978A-0AC049ACF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41F26EC-8859-450B-A9EB-AA2D8061C0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F7B12-431B-4C41-844D-2B0B7CAB733F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85DD4C-FD40-4162-B31B-3A18B03556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2818FF-446B-403C-ACD9-D71E39776A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43F2B-F20F-45E9-BF2F-6C09A53201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914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522EC-D584-400B-8F0E-4958D799F6E6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80D1EA-0D62-4E79-B1B0-DB8BAEEB3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9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0A5DDE0-F7BB-4509-A2FF-560F208D2F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H="1" flipV="1">
            <a:off x="0" y="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487A1DC-0B8B-498C-A38C-78F4616672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5715000" y="3429000"/>
            <a:ext cx="3429000" cy="3429000"/>
          </a:xfrm>
          <a:prstGeom prst="rect">
            <a:avLst/>
          </a:prstGeom>
        </p:spPr>
      </p:pic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8C01EC1-792A-433C-AD4B-A88436B328E8}"/>
              </a:ext>
            </a:extLst>
          </p:cNvPr>
          <p:cNvSpPr/>
          <p:nvPr userDrawn="1"/>
        </p:nvSpPr>
        <p:spPr>
          <a:xfrm>
            <a:off x="0" y="593387"/>
            <a:ext cx="9138744" cy="6858000"/>
          </a:xfrm>
          <a:custGeom>
            <a:avLst/>
            <a:gdLst>
              <a:gd name="connsiteX0" fmla="*/ 1955981 w 9138744"/>
              <a:gd name="connsiteY0" fmla="*/ 0 h 6858000"/>
              <a:gd name="connsiteX1" fmla="*/ 4493172 w 9138744"/>
              <a:gd name="connsiteY1" fmla="*/ 0 h 6858000"/>
              <a:gd name="connsiteX2" fmla="*/ 4645572 w 9138744"/>
              <a:gd name="connsiteY2" fmla="*/ 0 h 6858000"/>
              <a:gd name="connsiteX3" fmla="*/ 9138744 w 9138744"/>
              <a:gd name="connsiteY3" fmla="*/ 0 h 6858000"/>
              <a:gd name="connsiteX4" fmla="*/ 9138744 w 9138744"/>
              <a:gd name="connsiteY4" fmla="*/ 3025986 h 6858000"/>
              <a:gd name="connsiteX5" fmla="*/ 9138744 w 9138744"/>
              <a:gd name="connsiteY5" fmla="*/ 3494750 h 6858000"/>
              <a:gd name="connsiteX6" fmla="*/ 9128584 w 9138744"/>
              <a:gd name="connsiteY6" fmla="*/ 3505200 h 6858000"/>
              <a:gd name="connsiteX7" fmla="*/ 7182763 w 9138744"/>
              <a:gd name="connsiteY7" fmla="*/ 6858000 h 6858000"/>
              <a:gd name="connsiteX8" fmla="*/ 4645572 w 9138744"/>
              <a:gd name="connsiteY8" fmla="*/ 6858000 h 6858000"/>
              <a:gd name="connsiteX9" fmla="*/ 4493172 w 9138744"/>
              <a:gd name="connsiteY9" fmla="*/ 6858000 h 6858000"/>
              <a:gd name="connsiteX10" fmla="*/ 0 w 9138744"/>
              <a:gd name="connsiteY10" fmla="*/ 6858000 h 6858000"/>
              <a:gd name="connsiteX11" fmla="*/ 0 w 9138744"/>
              <a:gd name="connsiteY11" fmla="*/ 3832014 h 6858000"/>
              <a:gd name="connsiteX12" fmla="*/ 0 w 9138744"/>
              <a:gd name="connsiteY12" fmla="*/ 3363250 h 6858000"/>
              <a:gd name="connsiteX13" fmla="*/ 10160 w 9138744"/>
              <a:gd name="connsiteY13" fmla="*/ 3352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38744" h="6858000">
                <a:moveTo>
                  <a:pt x="1955981" y="0"/>
                </a:moveTo>
                <a:lnTo>
                  <a:pt x="4493172" y="0"/>
                </a:lnTo>
                <a:lnTo>
                  <a:pt x="4645572" y="0"/>
                </a:lnTo>
                <a:lnTo>
                  <a:pt x="9138744" y="0"/>
                </a:lnTo>
                <a:lnTo>
                  <a:pt x="9138744" y="3025986"/>
                </a:lnTo>
                <a:lnTo>
                  <a:pt x="9138744" y="3494750"/>
                </a:lnTo>
                <a:lnTo>
                  <a:pt x="9128584" y="3505200"/>
                </a:lnTo>
                <a:lnTo>
                  <a:pt x="7182763" y="6858000"/>
                </a:lnTo>
                <a:lnTo>
                  <a:pt x="4645572" y="6858000"/>
                </a:lnTo>
                <a:lnTo>
                  <a:pt x="4493172" y="6858000"/>
                </a:lnTo>
                <a:lnTo>
                  <a:pt x="0" y="6858000"/>
                </a:lnTo>
                <a:lnTo>
                  <a:pt x="0" y="3832014"/>
                </a:lnTo>
                <a:lnTo>
                  <a:pt x="0" y="3363250"/>
                </a:lnTo>
                <a:lnTo>
                  <a:pt x="10160" y="3352800"/>
                </a:lnTo>
                <a:close/>
              </a:path>
            </a:pathLst>
          </a:custGeom>
          <a:blipFill dpi="0" rotWithShape="1">
            <a:blip r:embed="rId3">
              <a:alphaModFix amt="24000"/>
            </a:blip>
            <a:srcRect/>
            <a:stretch>
              <a:fillRect l="-10000" t="-13000" r="-10000" b="-12000"/>
            </a:stretch>
          </a:blip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FB93E4-30A6-43C1-81E2-0482DF54EC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6997" y="199763"/>
            <a:ext cx="2104313" cy="24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55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2368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85054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0301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082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84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7625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671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8975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1846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28476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365AB1C-0B3D-47C0-9703-9EF36DB9AF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>
            <a:off x="4572000" y="2286000"/>
            <a:ext cx="4572000" cy="457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3AAE080-8D2A-4AD6-8DC0-F36EFD41B22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925" y="6536241"/>
            <a:ext cx="1740698" cy="1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08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1678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8596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39362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671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4B12545-5A08-4926-BB6A-77CC0A1E0F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000"/>
          <a:stretch/>
        </p:blipFill>
        <p:spPr>
          <a:xfrm flipV="1">
            <a:off x="6600497" y="-2"/>
            <a:ext cx="2543503" cy="14924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D5A2F5-D5C8-4020-874F-1207E88BFC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320" y="6533829"/>
            <a:ext cx="1503680" cy="172692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074DFE2-6635-433E-829D-EFC75844BCB8}"/>
              </a:ext>
            </a:extLst>
          </p:cNvPr>
          <p:cNvCxnSpPr>
            <a:cxnSpLocks/>
          </p:cNvCxnSpPr>
          <p:nvPr userDrawn="1"/>
        </p:nvCxnSpPr>
        <p:spPr>
          <a:xfrm>
            <a:off x="216000" y="6422990"/>
            <a:ext cx="864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D977DE41-F078-4C3F-BC4F-2BA67BC1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501620"/>
            <a:ext cx="2057400" cy="365125"/>
          </a:xfrm>
          <a:prstGeom prst="rect">
            <a:avLst/>
          </a:prstGeom>
        </p:spPr>
        <p:txBody>
          <a:bodyPr/>
          <a:lstStyle>
            <a:lvl1pPr algn="ctr">
              <a:defRPr sz="11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ADD5A9D-D08D-461C-9A50-E2568218B5D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37F1915-0ADB-4A32-9EB0-5200DA1D20D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4530333" y="-2406710"/>
            <a:ext cx="13039" cy="66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54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67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18765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408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560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1747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875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32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78" r:id="rId2"/>
    <p:sldLayoutId id="2147483979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  <p:sldLayoutId id="2147483966" r:id="rId12"/>
    <p:sldLayoutId id="2147483967" r:id="rId13"/>
    <p:sldLayoutId id="2147483968" r:id="rId14"/>
    <p:sldLayoutId id="2147483969" r:id="rId15"/>
    <p:sldLayoutId id="2147483970" r:id="rId16"/>
    <p:sldLayoutId id="2147483971" r:id="rId17"/>
    <p:sldLayoutId id="2147483972" r:id="rId18"/>
    <p:sldLayoutId id="2147483973" r:id="rId19"/>
    <p:sldLayoutId id="2147483974" r:id="rId20"/>
    <p:sldLayoutId id="2147483975" r:id="rId21"/>
    <p:sldLayoutId id="2147483976" r:id="rId22"/>
    <p:sldLayoutId id="2147483977" r:id="rId2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425213" rtl="0" eaLnBrk="1" latinLnBrk="1" hangingPunct="1">
        <a:lnSpc>
          <a:spcPct val="90000"/>
        </a:lnSpc>
        <a:spcBef>
          <a:spcPct val="0"/>
        </a:spcBef>
        <a:buNone/>
        <a:defRPr sz="2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304" indent="-106304" algn="l" defTabSz="425213" rtl="0" eaLnBrk="1" latinLnBrk="1" hangingPunct="1">
        <a:lnSpc>
          <a:spcPct val="90000"/>
        </a:lnSpc>
        <a:spcBef>
          <a:spcPts val="465"/>
        </a:spcBef>
        <a:buFont typeface="Arial" panose="020B0604020202020204" pitchFamily="34" charset="0"/>
        <a:buChar char="•"/>
        <a:defRPr sz="1302" kern="1200">
          <a:solidFill>
            <a:schemeClr val="tx1"/>
          </a:solidFill>
          <a:latin typeface="+mn-lt"/>
          <a:ea typeface="+mn-ea"/>
          <a:cs typeface="+mn-cs"/>
        </a:defRPr>
      </a:lvl1pPr>
      <a:lvl2pPr marL="31891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2pPr>
      <a:lvl3pPr marL="531517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0" kern="1200">
          <a:solidFill>
            <a:schemeClr val="tx1"/>
          </a:solidFill>
          <a:latin typeface="+mn-lt"/>
          <a:ea typeface="+mn-ea"/>
          <a:cs typeface="+mn-cs"/>
        </a:defRPr>
      </a:lvl3pPr>
      <a:lvl4pPr marL="74412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956729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16933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381943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594550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807156" indent="-106304" algn="l" defTabSz="425213" rtl="0" eaLnBrk="1" latinLnBrk="1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1pPr>
      <a:lvl2pPr marL="21260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2pPr>
      <a:lvl3pPr marL="42521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3pPr>
      <a:lvl4pPr marL="63782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4pPr>
      <a:lvl5pPr marL="850427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5pPr>
      <a:lvl6pPr marL="1063033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6pPr>
      <a:lvl7pPr marL="1275640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7pPr>
      <a:lvl8pPr marL="1488246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8pPr>
      <a:lvl9pPr marL="1700852" algn="l" defTabSz="425213" rtl="0" eaLnBrk="1" latinLnBrk="1" hangingPunct="1">
        <a:defRPr sz="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emf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F6F5F92-85B8-4DCF-B6B2-E25531C615EE}"/>
              </a:ext>
            </a:extLst>
          </p:cNvPr>
          <p:cNvSpPr txBox="1"/>
          <p:nvPr/>
        </p:nvSpPr>
        <p:spPr>
          <a:xfrm>
            <a:off x="3517866" y="6397427"/>
            <a:ext cx="2108269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err="1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Kyungpook</a:t>
            </a:r>
            <a:r>
              <a:rPr lang="en-US" altLang="ko-KR" sz="1100" dirty="0"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National University</a:t>
            </a:r>
            <a:endParaRPr lang="ko-KR" altLang="en-US" sz="1100" dirty="0"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8213527-FEDC-4C85-8604-0512010739ED}"/>
              </a:ext>
            </a:extLst>
          </p:cNvPr>
          <p:cNvGrpSpPr/>
          <p:nvPr/>
        </p:nvGrpSpPr>
        <p:grpSpPr>
          <a:xfrm>
            <a:off x="1879600" y="4113488"/>
            <a:ext cx="5384807" cy="1292069"/>
            <a:chOff x="1879600" y="4173120"/>
            <a:chExt cx="5384807" cy="129206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D65B6F-BECE-4803-A0AB-F2D1839F4CEE}"/>
                </a:ext>
              </a:extLst>
            </p:cNvPr>
            <p:cNvSpPr txBox="1"/>
            <p:nvPr/>
          </p:nvSpPr>
          <p:spPr>
            <a:xfrm>
              <a:off x="2227000" y="4239757"/>
              <a:ext cx="4690002" cy="769441"/>
            </a:xfrm>
            <a:prstGeom prst="rect">
              <a:avLst/>
            </a:prstGeom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KNU</a:t>
              </a:r>
              <a:r>
                <a:rPr lang="ko-KR" altLang="en-US" sz="44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4400" b="1" dirty="0">
                  <a:solidFill>
                    <a:srgbClr val="C10A14"/>
                  </a:solidFill>
                  <a:latin typeface="Arial Black" panose="020B0A040201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SEMINAR</a:t>
              </a:r>
              <a:endParaRPr lang="ko-KR" altLang="en-US" sz="4400" b="1" dirty="0">
                <a:solidFill>
                  <a:srgbClr val="C10A14"/>
                </a:solidFill>
                <a:latin typeface="Arial Black" panose="020B0A040201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709D84-1A22-4279-8028-003D7339AA74}"/>
                </a:ext>
              </a:extLst>
            </p:cNvPr>
            <p:cNvSpPr txBox="1"/>
            <p:nvPr/>
          </p:nvSpPr>
          <p:spPr>
            <a:xfrm>
              <a:off x="1879600" y="5126635"/>
              <a:ext cx="5384807" cy="338554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ECC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와 </a:t>
              </a:r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CRC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를 활용한 </a:t>
              </a:r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Error Detection 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및 </a:t>
              </a:r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correction </a:t>
              </a:r>
              <a:r>
                <a:rPr lang="ko-KR" altLang="en-US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구현</a:t>
              </a:r>
              <a:r>
                <a:rPr lang="en-US" altLang="ko-KR" sz="1600" dirty="0">
                  <a:latin typeface="Arial" panose="020B0604020202020204" pitchFamily="34" charset="0"/>
                  <a:ea typeface="나눔스퀘어" panose="020B0600000101010101" pitchFamily="50" charset="-127"/>
                  <a:cs typeface="Arial" panose="020B0604020202020204" pitchFamily="34" charset="0"/>
                </a:rPr>
                <a:t> </a:t>
              </a:r>
              <a:endParaRPr lang="ko-KR" altLang="en-US" sz="1600" dirty="0">
                <a:latin typeface="Arial" panose="020B0604020202020204" pitchFamily="34" charset="0"/>
                <a:ea typeface="나눔스퀘어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D352621C-97BE-486C-B91A-7CCD7412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1996660"/>
              <a:ext cx="30483" cy="4383404"/>
            </a:xfrm>
            <a:prstGeom prst="rect">
              <a:avLst/>
            </a:prstGeom>
          </p:spPr>
        </p:pic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647798DB-5AE0-4CCF-9C1C-804F26DF51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5400000">
              <a:off x="4556758" y="2793622"/>
              <a:ext cx="30483" cy="4383404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6060" y="1354524"/>
            <a:ext cx="2484537" cy="24877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8F98F3-703C-4BE6-8EB2-DAC2D9E02588}"/>
              </a:ext>
            </a:extLst>
          </p:cNvPr>
          <p:cNvSpPr txBox="1"/>
          <p:nvPr/>
        </p:nvSpPr>
        <p:spPr>
          <a:xfrm>
            <a:off x="4218972" y="5538486"/>
            <a:ext cx="397866" cy="43088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3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조</a:t>
            </a:r>
            <a:endParaRPr lang="en-US" altLang="ko-KR" sz="1100" dirty="0">
              <a:solidFill>
                <a:srgbClr val="3C3B39"/>
              </a:solidFill>
              <a:ea typeface="+mj-ea"/>
            </a:endParaRPr>
          </a:p>
          <a:p>
            <a:pPr algn="l"/>
            <a:endParaRPr lang="en-US" altLang="ko-KR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A90BC-502F-2773-F79A-DC88EADC4D53}"/>
              </a:ext>
            </a:extLst>
          </p:cNvPr>
          <p:cNvSpPr txBox="1"/>
          <p:nvPr/>
        </p:nvSpPr>
        <p:spPr>
          <a:xfrm>
            <a:off x="143341" y="5753929"/>
            <a:ext cx="607859" cy="93871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김민주</a:t>
            </a:r>
            <a:endParaRPr lang="en-US" altLang="ko-KR" sz="1100" dirty="0">
              <a:solidFill>
                <a:srgbClr val="3C3B39"/>
              </a:solidFill>
              <a:ea typeface="+mj-ea"/>
            </a:endParaRPr>
          </a:p>
          <a:p>
            <a:pPr algn="l"/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김현기</a:t>
            </a:r>
            <a:endParaRPr lang="en-US" altLang="ko-KR" sz="1100" dirty="0">
              <a:solidFill>
                <a:srgbClr val="3C3B39"/>
              </a:solidFill>
              <a:ea typeface="+mj-ea"/>
            </a:endParaRPr>
          </a:p>
          <a:p>
            <a:pPr algn="l"/>
            <a:r>
              <a:rPr lang="ko-KR" altLang="en-US" sz="1100" dirty="0" err="1">
                <a:solidFill>
                  <a:srgbClr val="3C3B39"/>
                </a:solidFill>
                <a:ea typeface="+mj-ea"/>
              </a:rPr>
              <a:t>김호성</a:t>
            </a:r>
            <a:endParaRPr lang="en-US" altLang="ko-KR" sz="1100" dirty="0">
              <a:solidFill>
                <a:srgbClr val="3C3B39"/>
              </a:solidFill>
              <a:ea typeface="+mj-ea"/>
            </a:endParaRPr>
          </a:p>
          <a:p>
            <a:pPr algn="l"/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전기현</a:t>
            </a:r>
            <a:endParaRPr lang="en-US" altLang="ko-KR" sz="1100" dirty="0">
              <a:solidFill>
                <a:srgbClr val="3C3B39"/>
              </a:solidFill>
              <a:ea typeface="+mj-ea"/>
            </a:endParaRPr>
          </a:p>
          <a:p>
            <a:pPr algn="l"/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최용진</a:t>
            </a:r>
            <a:endParaRPr lang="en-US" altLang="ko-KR" sz="1100" dirty="0">
              <a:solidFill>
                <a:srgbClr val="3C3B39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4504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D55EC-454B-BDA8-0413-D2953921B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AFFB9916-F461-F919-AA61-62B104D43854}"/>
              </a:ext>
            </a:extLst>
          </p:cNvPr>
          <p:cNvSpPr txBox="1"/>
          <p:nvPr/>
        </p:nvSpPr>
        <p:spPr>
          <a:xfrm>
            <a:off x="663611" y="1956499"/>
            <a:ext cx="7877715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algn="ctr"/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A6E97972-670F-0132-FB4E-5964C3047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239455-394A-3FC2-3D07-34A6ECD0CFFF}"/>
              </a:ext>
            </a:extLst>
          </p:cNvPr>
          <p:cNvSpPr txBox="1"/>
          <p:nvPr/>
        </p:nvSpPr>
        <p:spPr>
          <a:xfrm>
            <a:off x="260295" y="116799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7438A2E-6369-B74F-4C1C-20082FE8A955}"/>
              </a:ext>
            </a:extLst>
          </p:cNvPr>
          <p:cNvSpPr/>
          <p:nvPr/>
        </p:nvSpPr>
        <p:spPr>
          <a:xfrm>
            <a:off x="1156790" y="345406"/>
            <a:ext cx="532389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해밍</a:t>
            </a:r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코드</a:t>
            </a:r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(Hamming Code)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403882-73B3-95E3-C962-21311864BCC6}"/>
              </a:ext>
            </a:extLst>
          </p:cNvPr>
          <p:cNvSpPr txBox="1"/>
          <p:nvPr/>
        </p:nvSpPr>
        <p:spPr>
          <a:xfrm>
            <a:off x="1156790" y="992453"/>
            <a:ext cx="965329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73C22D-4196-567B-D76F-6B2DA38AA7AB}"/>
              </a:ext>
            </a:extLst>
          </p:cNvPr>
          <p:cNvSpPr txBox="1"/>
          <p:nvPr/>
        </p:nvSpPr>
        <p:spPr>
          <a:xfrm>
            <a:off x="5773794" y="1681245"/>
            <a:ext cx="3068728" cy="56746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신드롬 값으로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Error Correction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이후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parity bit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제거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7CB30A-71F5-647C-D736-CC3C3E19EE58}"/>
              </a:ext>
            </a:extLst>
          </p:cNvPr>
          <p:cNvSpPr txBox="1"/>
          <p:nvPr/>
        </p:nvSpPr>
        <p:spPr>
          <a:xfrm>
            <a:off x="5333789" y="4403629"/>
            <a:ext cx="3246175" cy="31354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32(bits) * 4(frame) = 128 bits -&gt;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송신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data bits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E88CDD-BE10-D778-06BF-548D7726F361}"/>
              </a:ext>
            </a:extLst>
          </p:cNvPr>
          <p:cNvSpPr txBox="1"/>
          <p:nvPr/>
        </p:nvSpPr>
        <p:spPr>
          <a:xfrm>
            <a:off x="1255639" y="1266417"/>
            <a:ext cx="3068728" cy="31354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&lt;Error Correction &amp; Detection&gt;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23FEF2-E80F-A8F6-F31A-88313D6E9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69" y="1573288"/>
            <a:ext cx="4356950" cy="32465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44AB20-343C-BE51-7AC1-AABEA6977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69" y="5232123"/>
            <a:ext cx="4572638" cy="895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4991E4-F038-CBC8-B8D2-A9665DAAFCBE}"/>
              </a:ext>
            </a:extLst>
          </p:cNvPr>
          <p:cNvSpPr txBox="1"/>
          <p:nvPr/>
        </p:nvSpPr>
        <p:spPr>
          <a:xfrm>
            <a:off x="1723579" y="4918576"/>
            <a:ext cx="3068728" cy="31354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&lt;frame 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합치기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961C4EDB-581E-AD45-A2EC-55F5A1A0F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741" y="2345705"/>
            <a:ext cx="1304218" cy="51595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976B1F5D-D19E-BB01-9963-3D2833EF8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845" y="4836419"/>
            <a:ext cx="989813" cy="38677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7B885F5-5988-ACCD-AD9C-1A7A11323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711" y="4836420"/>
            <a:ext cx="989813" cy="38677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AD5D977E-1744-7E16-8BE5-4ECC97338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4187" y="4836418"/>
            <a:ext cx="989813" cy="38677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8D64F27-E6B0-10E1-80D2-A12976665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053" y="4836418"/>
            <a:ext cx="989813" cy="386771"/>
          </a:xfrm>
          <a:prstGeom prst="rect">
            <a:avLst/>
          </a:prstGeom>
        </p:spPr>
      </p:pic>
      <p:sp>
        <p:nvSpPr>
          <p:cNvPr id="37" name="모서리가 둥근 직사각형 13">
            <a:extLst>
              <a:ext uri="{FF2B5EF4-FFF2-40B4-BE49-F238E27FC236}">
                <a16:creationId xmlns:a16="http://schemas.microsoft.com/office/drawing/2014/main" id="{62E40086-4EC4-7991-E6A5-DEBB531B6299}"/>
              </a:ext>
            </a:extLst>
          </p:cNvPr>
          <p:cNvSpPr/>
          <p:nvPr/>
        </p:nvSpPr>
        <p:spPr>
          <a:xfrm>
            <a:off x="5013093" y="5649358"/>
            <a:ext cx="3887569" cy="3135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128bits data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화살표: 갈매기형 수장 37">
            <a:extLst>
              <a:ext uri="{FF2B5EF4-FFF2-40B4-BE49-F238E27FC236}">
                <a16:creationId xmlns:a16="http://schemas.microsoft.com/office/drawing/2014/main" id="{B34BC8EC-B06F-6140-2122-2B5732B6C375}"/>
              </a:ext>
            </a:extLst>
          </p:cNvPr>
          <p:cNvSpPr/>
          <p:nvPr/>
        </p:nvSpPr>
        <p:spPr>
          <a:xfrm rot="5400000">
            <a:off x="6903341" y="3455719"/>
            <a:ext cx="138633" cy="294333"/>
          </a:xfrm>
          <a:prstGeom prst="chevron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화살표: 갈매기형 수장 42">
            <a:extLst>
              <a:ext uri="{FF2B5EF4-FFF2-40B4-BE49-F238E27FC236}">
                <a16:creationId xmlns:a16="http://schemas.microsoft.com/office/drawing/2014/main" id="{6F6B9844-AA1C-84F3-7CF7-08C1D929E6B5}"/>
              </a:ext>
            </a:extLst>
          </p:cNvPr>
          <p:cNvSpPr/>
          <p:nvPr/>
        </p:nvSpPr>
        <p:spPr>
          <a:xfrm rot="5400000">
            <a:off x="6951995" y="5218857"/>
            <a:ext cx="138633" cy="294333"/>
          </a:xfrm>
          <a:prstGeom prst="chevron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93640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90CEB8-5015-ACE6-B3C7-044424B54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25592DF-025B-254E-8CAA-E46834291819}"/>
              </a:ext>
            </a:extLst>
          </p:cNvPr>
          <p:cNvSpPr/>
          <p:nvPr/>
        </p:nvSpPr>
        <p:spPr>
          <a:xfrm>
            <a:off x="1156790" y="345406"/>
            <a:ext cx="5445914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ea typeface="나눔스퀘어 ExtraBold" panose="020B0600000101010101" pitchFamily="50" charset="-127"/>
              </a:rPr>
              <a:t>Cyclic Redundancy Check (CRC)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B188CAD-F165-4413-4FBB-C5A6606F0EE1}"/>
              </a:ext>
            </a:extLst>
          </p:cNvPr>
          <p:cNvGrpSpPr/>
          <p:nvPr/>
        </p:nvGrpSpPr>
        <p:grpSpPr>
          <a:xfrm>
            <a:off x="2466692" y="2887167"/>
            <a:ext cx="4031783" cy="622113"/>
            <a:chOff x="468775" y="1169308"/>
            <a:chExt cx="5482933" cy="82676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FBCD601-1E8E-B69A-813A-C35A2B3BC2F8}"/>
                </a:ext>
              </a:extLst>
            </p:cNvPr>
            <p:cNvSpPr/>
            <p:nvPr/>
          </p:nvSpPr>
          <p:spPr>
            <a:xfrm>
              <a:off x="468775" y="1614668"/>
              <a:ext cx="4317357" cy="365125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C7148C-5D8E-7E91-07D3-18539A05CE17}"/>
                </a:ext>
              </a:extLst>
            </p:cNvPr>
            <p:cNvSpPr txBox="1"/>
            <p:nvPr/>
          </p:nvSpPr>
          <p:spPr>
            <a:xfrm>
              <a:off x="1920355" y="1627954"/>
              <a:ext cx="1720344" cy="368123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dirty="0">
                  <a:solidFill>
                    <a:srgbClr val="3C3B39"/>
                  </a:solidFill>
                  <a:ea typeface="+mj-ea"/>
                </a:rPr>
                <a:t>원본 </a:t>
              </a:r>
              <a:r>
                <a:rPr lang="en-US" altLang="ko-KR" sz="1200" dirty="0">
                  <a:solidFill>
                    <a:srgbClr val="3C3B39"/>
                  </a:solidFill>
                  <a:ea typeface="+mj-ea"/>
                </a:rPr>
                <a:t>data (k bits)</a:t>
              </a:r>
              <a:endParaRPr lang="ko-KR" altLang="en-US" sz="1200" dirty="0">
                <a:solidFill>
                  <a:srgbClr val="3C3B39"/>
                </a:solidFill>
                <a:ea typeface="+mj-ea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FAF7373-FCD2-4824-5E93-5517E58FD704}"/>
                </a:ext>
              </a:extLst>
            </p:cNvPr>
            <p:cNvSpPr/>
            <p:nvPr/>
          </p:nvSpPr>
          <p:spPr>
            <a:xfrm>
              <a:off x="4786132" y="1614668"/>
              <a:ext cx="1111169" cy="36512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B0BA26-3FFD-4047-F522-8F3348166A03}"/>
                </a:ext>
              </a:extLst>
            </p:cNvPr>
            <p:cNvSpPr txBox="1"/>
            <p:nvPr/>
          </p:nvSpPr>
          <p:spPr>
            <a:xfrm>
              <a:off x="4795888" y="1646741"/>
              <a:ext cx="1155820" cy="32722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000" dirty="0">
                  <a:solidFill>
                    <a:srgbClr val="3C3B39"/>
                  </a:solidFill>
                  <a:ea typeface="+mj-ea"/>
                </a:rPr>
                <a:t>CRC(n-k bits)</a:t>
              </a:r>
              <a:endParaRPr lang="ko-KR" altLang="en-US" sz="1000" dirty="0">
                <a:solidFill>
                  <a:srgbClr val="3C3B39"/>
                </a:solidFill>
                <a:ea typeface="+mj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A2E3EA-98CA-20A4-5F1F-2EEABDB2C425}"/>
                </a:ext>
              </a:extLst>
            </p:cNvPr>
            <p:cNvSpPr txBox="1"/>
            <p:nvPr/>
          </p:nvSpPr>
          <p:spPr>
            <a:xfrm>
              <a:off x="2365416" y="1169308"/>
              <a:ext cx="1840330" cy="347672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100" dirty="0">
                  <a:solidFill>
                    <a:srgbClr val="3C3B39"/>
                  </a:solidFill>
                  <a:ea typeface="+mj-ea"/>
                </a:rPr>
                <a:t>전체 데이터 </a:t>
              </a:r>
              <a:r>
                <a:rPr lang="en-US" altLang="ko-KR" sz="1100" dirty="0">
                  <a:solidFill>
                    <a:srgbClr val="3C3B39"/>
                  </a:solidFill>
                  <a:ea typeface="+mj-ea"/>
                </a:rPr>
                <a:t>(n bits)</a:t>
              </a:r>
              <a:endParaRPr lang="ko-KR" altLang="en-US" sz="1100" dirty="0">
                <a:solidFill>
                  <a:srgbClr val="3C3B39"/>
                </a:solidFill>
                <a:ea typeface="+mj-ea"/>
              </a:endParaRPr>
            </a:p>
          </p:txBody>
        </p:sp>
        <p:sp>
          <p:nvSpPr>
            <p:cNvPr id="9" name="원호 8">
              <a:extLst>
                <a:ext uri="{FF2B5EF4-FFF2-40B4-BE49-F238E27FC236}">
                  <a16:creationId xmlns:a16="http://schemas.microsoft.com/office/drawing/2014/main" id="{47EA8EEA-BFA7-CF73-F503-57FECEC7352C}"/>
                </a:ext>
              </a:extLst>
            </p:cNvPr>
            <p:cNvSpPr/>
            <p:nvPr/>
          </p:nvSpPr>
          <p:spPr>
            <a:xfrm>
              <a:off x="1660433" y="1384628"/>
              <a:ext cx="4255917" cy="347672"/>
            </a:xfrm>
            <a:prstGeom prst="arc">
              <a:avLst>
                <a:gd name="adj1" fmla="val 20092962"/>
                <a:gd name="adj2" fmla="val 21599999"/>
              </a:avLst>
            </a:prstGeom>
            <a:ln w="28575">
              <a:solidFill>
                <a:srgbClr val="3C3B3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242F7F-788C-65F0-CA63-4814D95CAAEA}"/>
              </a:ext>
            </a:extLst>
          </p:cNvPr>
          <p:cNvSpPr/>
          <p:nvPr/>
        </p:nvSpPr>
        <p:spPr>
          <a:xfrm>
            <a:off x="300263" y="2777923"/>
            <a:ext cx="1713053" cy="20429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TX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20DAD4-0E4F-6200-EBD7-015C4529C672}"/>
              </a:ext>
            </a:extLst>
          </p:cNvPr>
          <p:cNvSpPr/>
          <p:nvPr/>
        </p:nvSpPr>
        <p:spPr>
          <a:xfrm>
            <a:off x="7039337" y="2777923"/>
            <a:ext cx="1713053" cy="204293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RX</a:t>
            </a:r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F5DB0C1-FFD5-07B1-D23F-A48E6F52AAF9}"/>
              </a:ext>
            </a:extLst>
          </p:cNvPr>
          <p:cNvSpPr/>
          <p:nvPr/>
        </p:nvSpPr>
        <p:spPr>
          <a:xfrm>
            <a:off x="2013316" y="3196128"/>
            <a:ext cx="414007" cy="232870"/>
          </a:xfrm>
          <a:prstGeom prst="rightArrow">
            <a:avLst/>
          </a:prstGeom>
          <a:noFill/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BDC6C0A-C0C5-E3F5-5ACB-8E5F69E15CCF}"/>
              </a:ext>
            </a:extLst>
          </p:cNvPr>
          <p:cNvSpPr/>
          <p:nvPr/>
        </p:nvSpPr>
        <p:spPr>
          <a:xfrm>
            <a:off x="6602704" y="3182904"/>
            <a:ext cx="414007" cy="232870"/>
          </a:xfrm>
          <a:prstGeom prst="rightArrow">
            <a:avLst/>
          </a:prstGeom>
          <a:noFill/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EB20E5-AD2E-82B9-7617-210843AA4FF1}"/>
              </a:ext>
            </a:extLst>
          </p:cNvPr>
          <p:cNvSpPr/>
          <p:nvPr/>
        </p:nvSpPr>
        <p:spPr>
          <a:xfrm>
            <a:off x="2387954" y="1533646"/>
            <a:ext cx="1204366" cy="740780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AC68E5-B45A-E3C5-2298-6379B5E92FA2}"/>
              </a:ext>
            </a:extLst>
          </p:cNvPr>
          <p:cNvSpPr txBox="1"/>
          <p:nvPr/>
        </p:nvSpPr>
        <p:spPr>
          <a:xfrm>
            <a:off x="3689804" y="1516627"/>
            <a:ext cx="3693640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원본 데이터 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CRC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계산 및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원본 데이터 뒤에 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FCS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로 덧붙이기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423E3FE-25A5-47D5-CBA4-58D3B6AA71B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942180" y="2436186"/>
            <a:ext cx="973140" cy="622102"/>
          </a:xfrm>
          <a:prstGeom prst="bentConnector3">
            <a:avLst/>
          </a:prstGeom>
          <a:ln w="28575">
            <a:solidFill>
              <a:srgbClr val="3C3B3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C8A382-303E-228E-3256-39B58EE9E100}"/>
              </a:ext>
            </a:extLst>
          </p:cNvPr>
          <p:cNvSpPr/>
          <p:nvPr/>
        </p:nvSpPr>
        <p:spPr>
          <a:xfrm>
            <a:off x="5261923" y="4529100"/>
            <a:ext cx="1451394" cy="809362"/>
          </a:xfrm>
          <a:prstGeom prst="rect">
            <a:avLst/>
          </a:prstGeom>
          <a:noFill/>
          <a:ln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465E23-CE46-B494-AD7F-8BAC79F3A438}"/>
              </a:ext>
            </a:extLst>
          </p:cNvPr>
          <p:cNvSpPr txBox="1"/>
          <p:nvPr/>
        </p:nvSpPr>
        <p:spPr>
          <a:xfrm>
            <a:off x="5255024" y="5460415"/>
            <a:ext cx="1636987" cy="76944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전체 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data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 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(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원본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+CRC) </a:t>
            </a:r>
          </a:p>
          <a:p>
            <a:pPr algn="l"/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CRC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계산하여 에러체크 </a:t>
            </a:r>
            <a:endParaRPr lang="en-US" altLang="ko-KR" sz="1100" dirty="0">
              <a:solidFill>
                <a:srgbClr val="3C3B39"/>
              </a:solidFill>
              <a:ea typeface="+mj-ea"/>
            </a:endParaRPr>
          </a:p>
          <a:p>
            <a:pPr algn="l"/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If CRC =0  -&gt;  No error </a:t>
            </a:r>
          </a:p>
          <a:p>
            <a:pPr algn="l"/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Else           -&gt;     error!</a:t>
            </a: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B834D09-13F1-0FB1-9CF5-5C524CB2EA53}"/>
              </a:ext>
            </a:extLst>
          </p:cNvPr>
          <p:cNvCxnSpPr/>
          <p:nvPr/>
        </p:nvCxnSpPr>
        <p:spPr>
          <a:xfrm rot="5400000">
            <a:off x="5792079" y="3607862"/>
            <a:ext cx="1159569" cy="682906"/>
          </a:xfrm>
          <a:prstGeom prst="bentConnector3">
            <a:avLst/>
          </a:prstGeom>
          <a:ln w="28575">
            <a:solidFill>
              <a:srgbClr val="3C3B3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0F50A58-61B9-8395-0917-DEBE3756ADBC}"/>
              </a:ext>
            </a:extLst>
          </p:cNvPr>
          <p:cNvSpPr txBox="1"/>
          <p:nvPr/>
        </p:nvSpPr>
        <p:spPr>
          <a:xfrm>
            <a:off x="3689804" y="1769504"/>
            <a:ext cx="4963218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CRC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계산 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: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원본 데이터를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 polynomial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로 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modulo-2 (bitwise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 </a:t>
            </a:r>
            <a:r>
              <a:rPr lang="en-US" altLang="ko-KR" sz="1100" dirty="0" err="1">
                <a:solidFill>
                  <a:srgbClr val="3C3B39"/>
                </a:solidFill>
                <a:ea typeface="+mj-ea"/>
              </a:rPr>
              <a:t>xor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)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이용하여 나눗셈 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D750CB9E-4262-4638-E438-963B084A3156}"/>
              </a:ext>
            </a:extLst>
          </p:cNvPr>
          <p:cNvSpPr/>
          <p:nvPr/>
        </p:nvSpPr>
        <p:spPr>
          <a:xfrm>
            <a:off x="2471195" y="2824223"/>
            <a:ext cx="1985292" cy="329878"/>
          </a:xfrm>
          <a:custGeom>
            <a:avLst/>
            <a:gdLst>
              <a:gd name="connsiteX0" fmla="*/ 0 w 1985292"/>
              <a:gd name="connsiteY0" fmla="*/ 329878 h 329878"/>
              <a:gd name="connsiteX1" fmla="*/ 1753564 w 1985292"/>
              <a:gd name="connsiteY1" fmla="*/ 179407 h 329878"/>
              <a:gd name="connsiteX2" fmla="*/ 1932972 w 1985292"/>
              <a:gd name="connsiteY2" fmla="*/ 156258 h 329878"/>
              <a:gd name="connsiteX3" fmla="*/ 1961909 w 1985292"/>
              <a:gd name="connsiteY3" fmla="*/ 150471 h 329878"/>
              <a:gd name="connsiteX4" fmla="*/ 1620456 w 1985292"/>
              <a:gd name="connsiteY4" fmla="*/ 0 h 329878"/>
              <a:gd name="connsiteX5" fmla="*/ 1620456 w 1985292"/>
              <a:gd name="connsiteY5" fmla="*/ 0 h 32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292" h="329878">
                <a:moveTo>
                  <a:pt x="0" y="329878"/>
                </a:moveTo>
                <a:lnTo>
                  <a:pt x="1753564" y="179407"/>
                </a:lnTo>
                <a:cubicBezTo>
                  <a:pt x="2075726" y="150470"/>
                  <a:pt x="1898248" y="161081"/>
                  <a:pt x="1932972" y="156258"/>
                </a:cubicBezTo>
                <a:cubicBezTo>
                  <a:pt x="1967696" y="151435"/>
                  <a:pt x="2013995" y="176514"/>
                  <a:pt x="1961909" y="150471"/>
                </a:cubicBezTo>
                <a:cubicBezTo>
                  <a:pt x="1909823" y="124428"/>
                  <a:pt x="1620456" y="0"/>
                  <a:pt x="1620456" y="0"/>
                </a:cubicBezTo>
                <a:lnTo>
                  <a:pt x="1620456" y="0"/>
                </a:lnTo>
              </a:path>
            </a:pathLst>
          </a:custGeom>
          <a:noFill/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507BBC41-4F7B-02D2-4C51-ABE4A8B2E5A2}"/>
              </a:ext>
            </a:extLst>
          </p:cNvPr>
          <p:cNvSpPr/>
          <p:nvPr/>
        </p:nvSpPr>
        <p:spPr>
          <a:xfrm flipH="1">
            <a:off x="2178605" y="3013817"/>
            <a:ext cx="3750870" cy="703200"/>
          </a:xfrm>
          <a:prstGeom prst="arc">
            <a:avLst>
              <a:gd name="adj1" fmla="val 18227952"/>
              <a:gd name="adj2" fmla="val 21172108"/>
            </a:avLst>
          </a:prstGeom>
          <a:ln w="28575">
            <a:solidFill>
              <a:srgbClr val="3C3B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0FDB55-BB8A-3C6B-3A21-52546239B2DB}"/>
              </a:ext>
            </a:extLst>
          </p:cNvPr>
          <p:cNvSpPr txBox="1"/>
          <p:nvPr/>
        </p:nvSpPr>
        <p:spPr>
          <a:xfrm>
            <a:off x="2637316" y="1765778"/>
            <a:ext cx="705642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Encoding</a:t>
            </a:r>
            <a:endParaRPr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7BDE76-D43C-8EF8-6C75-5D16D038B906}"/>
              </a:ext>
            </a:extLst>
          </p:cNvPr>
          <p:cNvSpPr txBox="1"/>
          <p:nvPr/>
        </p:nvSpPr>
        <p:spPr>
          <a:xfrm>
            <a:off x="5525794" y="4716877"/>
            <a:ext cx="923651" cy="43088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Decoding</a:t>
            </a:r>
          </a:p>
          <a:p>
            <a:pPr algn="ctr"/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(error check)</a:t>
            </a:r>
            <a:endParaRPr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38" name="말풍선: 모서리가 둥근 사각형 37">
            <a:extLst>
              <a:ext uri="{FF2B5EF4-FFF2-40B4-BE49-F238E27FC236}">
                <a16:creationId xmlns:a16="http://schemas.microsoft.com/office/drawing/2014/main" id="{67F7E1CF-410B-8C42-864E-7D1030F7D4A9}"/>
              </a:ext>
            </a:extLst>
          </p:cNvPr>
          <p:cNvSpPr/>
          <p:nvPr/>
        </p:nvSpPr>
        <p:spPr>
          <a:xfrm>
            <a:off x="2225675" y="4601974"/>
            <a:ext cx="2098043" cy="809363"/>
          </a:xfrm>
          <a:prstGeom prst="wedgeRoundRectCallout">
            <a:avLst>
              <a:gd name="adj1" fmla="val 50470"/>
              <a:gd name="adj2" fmla="val -138290"/>
              <a:gd name="adj3" fmla="val 16667"/>
            </a:avLst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063449-F162-49D8-5A3A-8A421C9E4036}"/>
              </a:ext>
            </a:extLst>
          </p:cNvPr>
          <p:cNvSpPr txBox="1"/>
          <p:nvPr/>
        </p:nvSpPr>
        <p:spPr>
          <a:xfrm>
            <a:off x="2456202" y="4716877"/>
            <a:ext cx="1636987" cy="577081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lang="en-US" altLang="ko-KR" sz="1050" dirty="0">
                <a:solidFill>
                  <a:srgbClr val="3C3B39"/>
                </a:solidFill>
                <a:ea typeface="+mj-ea"/>
              </a:rPr>
              <a:t>Transmission </a:t>
            </a:r>
            <a:r>
              <a:rPr lang="ko-KR" altLang="en-US" sz="1050" dirty="0">
                <a:solidFill>
                  <a:srgbClr val="3C3B39"/>
                </a:solidFill>
                <a:ea typeface="+mj-ea"/>
              </a:rPr>
              <a:t>과정에서</a:t>
            </a:r>
            <a:endParaRPr lang="en-US" altLang="ko-KR" sz="1050" dirty="0">
              <a:solidFill>
                <a:srgbClr val="3C3B39"/>
              </a:solidFill>
              <a:ea typeface="+mj-ea"/>
            </a:endParaRPr>
          </a:p>
          <a:p>
            <a:pPr algn="l"/>
            <a:r>
              <a:rPr lang="ko-KR" altLang="en-US" sz="1050" dirty="0">
                <a:solidFill>
                  <a:srgbClr val="3C3B39"/>
                </a:solidFill>
                <a:ea typeface="+mj-ea"/>
              </a:rPr>
              <a:t>손실</a:t>
            </a:r>
            <a:r>
              <a:rPr lang="en-US" altLang="ko-KR" sz="1050" dirty="0">
                <a:solidFill>
                  <a:srgbClr val="3C3B39"/>
                </a:solidFill>
                <a:ea typeface="+mj-ea"/>
              </a:rPr>
              <a:t>, </a:t>
            </a:r>
            <a:r>
              <a:rPr lang="ko-KR" altLang="en-US" sz="1050" dirty="0">
                <a:solidFill>
                  <a:srgbClr val="3C3B39"/>
                </a:solidFill>
                <a:ea typeface="+mj-ea"/>
              </a:rPr>
              <a:t>순서 바뀜</a:t>
            </a:r>
            <a:r>
              <a:rPr lang="en-US" altLang="ko-KR" sz="1050" dirty="0">
                <a:solidFill>
                  <a:srgbClr val="3C3B39"/>
                </a:solidFill>
                <a:ea typeface="+mj-ea"/>
              </a:rPr>
              <a:t>, </a:t>
            </a:r>
            <a:r>
              <a:rPr lang="ko-KR" altLang="en-US" sz="1050" dirty="0">
                <a:solidFill>
                  <a:srgbClr val="3C3B39"/>
                </a:solidFill>
                <a:ea typeface="+mj-ea"/>
              </a:rPr>
              <a:t>중복 등 </a:t>
            </a:r>
            <a:endParaRPr lang="en-US" altLang="ko-KR" sz="1050" dirty="0">
              <a:solidFill>
                <a:srgbClr val="3C3B39"/>
              </a:solidFill>
              <a:ea typeface="+mj-ea"/>
            </a:endParaRPr>
          </a:p>
          <a:p>
            <a:pPr algn="l"/>
            <a:r>
              <a:rPr lang="ko-KR" altLang="en-US" sz="1050" dirty="0">
                <a:solidFill>
                  <a:srgbClr val="3C3B39"/>
                </a:solidFill>
                <a:ea typeface="+mj-ea"/>
              </a:rPr>
              <a:t>에러 발생 가능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C74D7D-ACEC-0BAF-0F89-875F91B9E93E}"/>
              </a:ext>
            </a:extLst>
          </p:cNvPr>
          <p:cNvSpPr txBox="1"/>
          <p:nvPr/>
        </p:nvSpPr>
        <p:spPr>
          <a:xfrm>
            <a:off x="3717623" y="2041781"/>
            <a:ext cx="2148345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FCS : Frame Check Sequence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DF98BF-82E7-992D-7EC5-8BBD79671630}"/>
              </a:ext>
            </a:extLst>
          </p:cNvPr>
          <p:cNvSpPr txBox="1"/>
          <p:nvPr/>
        </p:nvSpPr>
        <p:spPr>
          <a:xfrm>
            <a:off x="2274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872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C0831-0AF9-AD03-4885-3B2081E7F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D8B6D0-777E-0C89-DAF3-8C8333BF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8B67CF-F9E1-334B-B8F3-6E30119DDA19}"/>
              </a:ext>
            </a:extLst>
          </p:cNvPr>
          <p:cNvSpPr/>
          <p:nvPr/>
        </p:nvSpPr>
        <p:spPr>
          <a:xfrm>
            <a:off x="1156790" y="345406"/>
            <a:ext cx="6359626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ea typeface="나눔스퀘어 ExtraBold" panose="020B0600000101010101" pitchFamily="50" charset="-127"/>
              </a:rPr>
              <a:t>Cyclic Redundancy Check (CRC) </a:t>
            </a:r>
            <a:r>
              <a:rPr lang="ko-KR" altLang="en-US" sz="3200" b="1" dirty="0">
                <a:solidFill>
                  <a:srgbClr val="3C3B39"/>
                </a:solidFill>
                <a:ea typeface="나눔스퀘어 ExtraBold" panose="020B0600000101010101" pitchFamily="50" charset="-127"/>
              </a:rPr>
              <a:t>구현</a:t>
            </a:r>
            <a:endParaRPr lang="en-US" altLang="ko-KR" sz="3200" b="1" dirty="0">
              <a:solidFill>
                <a:srgbClr val="3C3B39"/>
              </a:solidFill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61C5E35-1086-4126-C909-8F77A88A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1" y="1270917"/>
            <a:ext cx="4864878" cy="3019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FD9462-8502-D8F8-9937-91A2118F7628}"/>
              </a:ext>
            </a:extLst>
          </p:cNvPr>
          <p:cNvSpPr txBox="1"/>
          <p:nvPr/>
        </p:nvSpPr>
        <p:spPr>
          <a:xfrm>
            <a:off x="293028" y="6034295"/>
            <a:ext cx="1072730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CRC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구현 코드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C9DDC6-1442-C88F-2C97-E5FFE212C006}"/>
              </a:ext>
            </a:extLst>
          </p:cNvPr>
          <p:cNvSpPr txBox="1"/>
          <p:nvPr/>
        </p:nvSpPr>
        <p:spPr>
          <a:xfrm>
            <a:off x="5347987" y="1919100"/>
            <a:ext cx="2635658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CRC-8 Polynomial : x^8 + x^2 + x + 1 (0x07)</a:t>
            </a:r>
            <a:endParaRPr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CC62A9-4631-8F3B-8182-F9EAAF3EB13A}"/>
              </a:ext>
            </a:extLst>
          </p:cNvPr>
          <p:cNvSpPr txBox="1"/>
          <p:nvPr/>
        </p:nvSpPr>
        <p:spPr>
          <a:xfrm>
            <a:off x="5347987" y="2285999"/>
            <a:ext cx="3546164" cy="43088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Data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를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 ( BIT_LENGTH )bit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씩 나누어서 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binary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나눗셈하여</a:t>
            </a:r>
            <a:endParaRPr lang="en-US" altLang="ko-KR" sz="1100" dirty="0">
              <a:solidFill>
                <a:srgbClr val="3C3B39"/>
              </a:solidFill>
              <a:ea typeface="+mj-ea"/>
            </a:endParaRPr>
          </a:p>
          <a:p>
            <a:pPr algn="l"/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CRC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계산</a:t>
            </a:r>
            <a:endParaRPr lang="en-US" altLang="ko-KR" sz="1100" dirty="0">
              <a:solidFill>
                <a:srgbClr val="3C3B39"/>
              </a:solidFill>
              <a:ea typeface="+mj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50DCFFD1-D554-825C-934A-FD030D367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238" y="5243610"/>
            <a:ext cx="1971950" cy="79068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210FDFF2-045C-DADA-CA00-35F227EBB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21" y="4347382"/>
            <a:ext cx="5234575" cy="163024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419E959-3DFC-3ECB-3399-78ACB3D30FE0}"/>
              </a:ext>
            </a:extLst>
          </p:cNvPr>
          <p:cNvSpPr txBox="1"/>
          <p:nvPr/>
        </p:nvSpPr>
        <p:spPr>
          <a:xfrm>
            <a:off x="5765564" y="4347382"/>
            <a:ext cx="1919115" cy="43088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 err="1">
                <a:solidFill>
                  <a:srgbClr val="3C3B39"/>
                </a:solidFill>
                <a:ea typeface="+mj-ea"/>
              </a:rPr>
              <a:t>Bit_sep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 :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원본 데이터 </a:t>
            </a:r>
            <a:endParaRPr lang="en-US" altLang="ko-KR" sz="1100" dirty="0">
              <a:solidFill>
                <a:srgbClr val="3C3B39"/>
              </a:solidFill>
              <a:ea typeface="+mj-ea"/>
            </a:endParaRPr>
          </a:p>
          <a:p>
            <a:pPr algn="l"/>
            <a:r>
              <a:rPr lang="en-US" altLang="ko-KR" sz="1100" dirty="0" err="1">
                <a:solidFill>
                  <a:srgbClr val="3C3B39"/>
                </a:solidFill>
                <a:ea typeface="+mj-ea"/>
              </a:rPr>
              <a:t>Add_crc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 :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원본 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+ CRC </a:t>
            </a:r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데이터 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 </a:t>
            </a:r>
            <a:endParaRPr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C7DDF3-631C-DE99-4777-076D66A99148}"/>
              </a:ext>
            </a:extLst>
          </p:cNvPr>
          <p:cNvSpPr txBox="1"/>
          <p:nvPr/>
        </p:nvSpPr>
        <p:spPr>
          <a:xfrm>
            <a:off x="2274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4858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D451C9-B116-4F2B-B321-68509711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3AF5E03-7212-4A9D-BC0A-80A266B9D521}"/>
              </a:ext>
            </a:extLst>
          </p:cNvPr>
          <p:cNvSpPr txBox="1"/>
          <p:nvPr/>
        </p:nvSpPr>
        <p:spPr>
          <a:xfrm>
            <a:off x="2147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711C0EB-6D32-40A4-80D0-9F2D61EB1C58}"/>
              </a:ext>
            </a:extLst>
          </p:cNvPr>
          <p:cNvSpPr/>
          <p:nvPr/>
        </p:nvSpPr>
        <p:spPr>
          <a:xfrm>
            <a:off x="1156790" y="345406"/>
            <a:ext cx="581582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하드웨어 구성도 </a:t>
            </a:r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en-US" altLang="ko-KR" sz="3200" b="1" dirty="0" err="1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FlowChart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CFD061A-3FE3-4276-8DDF-8374157DB30B}"/>
              </a:ext>
            </a:extLst>
          </p:cNvPr>
          <p:cNvSpPr txBox="1"/>
          <p:nvPr/>
        </p:nvSpPr>
        <p:spPr>
          <a:xfrm>
            <a:off x="1156790" y="992453"/>
            <a:ext cx="3549370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두 기기간 데이터 송수신 하드웨어 구성도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336962-BA4E-EC67-D6B7-15C68D81D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5882"/>
            <a:ext cx="9144000" cy="256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875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78F88-6574-016F-D6FF-867BF2E3F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062784-904A-4BA8-D66E-CC78D4A9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D5A9D-D08D-461C-9A50-E2568218B5D5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A09661-78CF-72F8-1A3F-64B8AAD3A655}"/>
              </a:ext>
            </a:extLst>
          </p:cNvPr>
          <p:cNvSpPr txBox="1"/>
          <p:nvPr/>
        </p:nvSpPr>
        <p:spPr>
          <a:xfrm>
            <a:off x="214734" y="116799"/>
            <a:ext cx="872355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665067C-D06C-F4B7-93CE-7B8BF8E375DC}"/>
              </a:ext>
            </a:extLst>
          </p:cNvPr>
          <p:cNvSpPr/>
          <p:nvPr/>
        </p:nvSpPr>
        <p:spPr>
          <a:xfrm>
            <a:off x="1156790" y="345406"/>
            <a:ext cx="581582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하드웨어 구성도 </a:t>
            </a:r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en-US" altLang="ko-KR" sz="3200" b="1" dirty="0" err="1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FlowChart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3F4090-5825-4A52-B2AA-FF60175E8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65" y="1516699"/>
            <a:ext cx="7389047" cy="45419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D557C7-8E4A-E445-8930-2BCACCAB7DAC}"/>
              </a:ext>
            </a:extLst>
          </p:cNvPr>
          <p:cNvSpPr txBox="1"/>
          <p:nvPr/>
        </p:nvSpPr>
        <p:spPr>
          <a:xfrm>
            <a:off x="1156790" y="992453"/>
            <a:ext cx="2887457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ECC + CRC 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플로우 차트</a:t>
            </a:r>
          </a:p>
        </p:txBody>
      </p:sp>
    </p:spTree>
    <p:extLst>
      <p:ext uri="{BB962C8B-B14F-4D97-AF65-F5344CB8AC3E}">
        <p14:creationId xmlns:p14="http://schemas.microsoft.com/office/powerpoint/2010/main" val="4175773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73088-C759-B780-F25B-7EC49A163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12A6666C-00D4-A8C8-FDB2-9B7BD4E4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D03D27-FAD4-9068-47DC-E9EEA95F015F}"/>
              </a:ext>
            </a:extLst>
          </p:cNvPr>
          <p:cNvSpPr txBox="1"/>
          <p:nvPr/>
        </p:nvSpPr>
        <p:spPr>
          <a:xfrm>
            <a:off x="260295" y="116799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81F5B6-0BC4-C11B-D0E7-D127C7473504}"/>
              </a:ext>
            </a:extLst>
          </p:cNvPr>
          <p:cNvSpPr/>
          <p:nvPr/>
        </p:nvSpPr>
        <p:spPr>
          <a:xfrm>
            <a:off x="1156790" y="345406"/>
            <a:ext cx="643317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Tx/Rx ECC/CRC</a:t>
            </a:r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성능 향상 고찰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D94822-0172-CBC2-27A9-5FF7A6983464}"/>
              </a:ext>
            </a:extLst>
          </p:cNvPr>
          <p:cNvSpPr txBox="1"/>
          <p:nvPr/>
        </p:nvSpPr>
        <p:spPr>
          <a:xfrm>
            <a:off x="1156790" y="992453"/>
            <a:ext cx="5847113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일반적인 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 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실행 방식에 대해서 고려해본다 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–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sequential process.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D8FD689-1931-7831-48ED-C69B22DA4747}"/>
              </a:ext>
            </a:extLst>
          </p:cNvPr>
          <p:cNvGrpSpPr/>
          <p:nvPr/>
        </p:nvGrpSpPr>
        <p:grpSpPr>
          <a:xfrm>
            <a:off x="59183" y="2813535"/>
            <a:ext cx="9017631" cy="3222781"/>
            <a:chOff x="59183" y="2244436"/>
            <a:chExt cx="9017631" cy="3222781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84011BC-D797-A74C-6F72-AAB2653CB5E7}"/>
                </a:ext>
              </a:extLst>
            </p:cNvPr>
            <p:cNvCxnSpPr>
              <a:cxnSpLocks/>
            </p:cNvCxnSpPr>
            <p:nvPr/>
          </p:nvCxnSpPr>
          <p:spPr>
            <a:xfrm>
              <a:off x="76814" y="3630956"/>
              <a:ext cx="9000000" cy="0"/>
            </a:xfrm>
            <a:prstGeom prst="straightConnector1">
              <a:avLst/>
            </a:prstGeom>
            <a:ln w="28575">
              <a:solidFill>
                <a:srgbClr val="3C3B39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6E65D885-0A1B-B451-3772-0A584F2E8B8E}"/>
                </a:ext>
              </a:extLst>
            </p:cNvPr>
            <p:cNvSpPr/>
            <p:nvPr/>
          </p:nvSpPr>
          <p:spPr>
            <a:xfrm>
              <a:off x="2676398" y="2716863"/>
              <a:ext cx="450000" cy="3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CRC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6417D348-C09A-A08C-EE8C-87801F1EF7E5}"/>
                </a:ext>
              </a:extLst>
            </p:cNvPr>
            <p:cNvSpPr/>
            <p:nvPr/>
          </p:nvSpPr>
          <p:spPr>
            <a:xfrm>
              <a:off x="3166511" y="3199746"/>
              <a:ext cx="980443" cy="36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Tx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315DF94D-FD31-C45D-D302-39E972FAA754}"/>
                </a:ext>
              </a:extLst>
            </p:cNvPr>
            <p:cNvSpPr/>
            <p:nvPr/>
          </p:nvSpPr>
          <p:spPr>
            <a:xfrm>
              <a:off x="3166511" y="3701101"/>
              <a:ext cx="980453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Rx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BFC96828-3CA6-A3F1-7238-BB455253B025}"/>
                </a:ext>
              </a:extLst>
            </p:cNvPr>
            <p:cNvSpPr/>
            <p:nvPr/>
          </p:nvSpPr>
          <p:spPr>
            <a:xfrm>
              <a:off x="612000" y="2308686"/>
              <a:ext cx="450000" cy="36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447A06-F582-4DF4-ADB6-06D3972CB127}"/>
                </a:ext>
              </a:extLst>
            </p:cNvPr>
            <p:cNvSpPr txBox="1"/>
            <p:nvPr/>
          </p:nvSpPr>
          <p:spPr>
            <a:xfrm>
              <a:off x="520501" y="3654353"/>
              <a:ext cx="1425952" cy="2616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dirty="0">
                  <a:solidFill>
                    <a:srgbClr val="3C3B39"/>
                  </a:solidFill>
                  <a:ea typeface="+mj-ea"/>
                </a:rPr>
                <a:t>Receiver</a:t>
              </a:r>
              <a:endParaRPr kumimoji="1" lang="ko-KR" altLang="en-US" sz="1100" dirty="0">
                <a:solidFill>
                  <a:srgbClr val="3C3B39"/>
                </a:solidFill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1E6FD6-0501-6ECC-F578-60E50D2D8D9D}"/>
                </a:ext>
              </a:extLst>
            </p:cNvPr>
            <p:cNvSpPr txBox="1"/>
            <p:nvPr/>
          </p:nvSpPr>
          <p:spPr>
            <a:xfrm>
              <a:off x="520501" y="3347638"/>
              <a:ext cx="1425952" cy="2616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kumimoji="1" lang="en-US" altLang="ko-KR" sz="1100" dirty="0">
                  <a:solidFill>
                    <a:srgbClr val="3C3B39"/>
                  </a:solidFill>
                  <a:ea typeface="+mj-ea"/>
                </a:rPr>
                <a:t>Transmitter</a:t>
              </a:r>
              <a:endParaRPr kumimoji="1" lang="ko-KR" altLang="en-US" sz="1100" dirty="0">
                <a:solidFill>
                  <a:srgbClr val="3C3B39"/>
                </a:solidFill>
                <a:ea typeface="+mj-ea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52012948-5F9C-B535-A2F4-7ADE3FDD569B}"/>
                </a:ext>
              </a:extLst>
            </p:cNvPr>
            <p:cNvSpPr/>
            <p:nvPr/>
          </p:nvSpPr>
          <p:spPr>
            <a:xfrm>
              <a:off x="4289822" y="4178164"/>
              <a:ext cx="450000" cy="3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CRC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82F26FDF-99B7-F6EC-8BB0-AF08FEDAC794}"/>
                </a:ext>
              </a:extLst>
            </p:cNvPr>
            <p:cNvSpPr/>
            <p:nvPr/>
          </p:nvSpPr>
          <p:spPr>
            <a:xfrm>
              <a:off x="5375700" y="5052321"/>
              <a:ext cx="450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 </a:t>
              </a:r>
              <a:r>
                <a:rPr kumimoji="1" lang="en-US" altLang="ko-KR" sz="8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secded</a:t>
              </a:r>
              <a:endParaRPr kumimoji="1"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FAF10A41-47AF-E2AD-ED81-79537D4710B9}"/>
                </a:ext>
              </a:extLst>
            </p:cNvPr>
            <p:cNvSpPr/>
            <p:nvPr/>
          </p:nvSpPr>
          <p:spPr>
            <a:xfrm>
              <a:off x="4843633" y="4602716"/>
              <a:ext cx="450000" cy="36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89A7E167-6AAD-0B52-35A8-272F7DF879EE}"/>
                </a:ext>
              </a:extLst>
            </p:cNvPr>
            <p:cNvSpPr/>
            <p:nvPr/>
          </p:nvSpPr>
          <p:spPr>
            <a:xfrm>
              <a:off x="1128103" y="2308686"/>
              <a:ext cx="450000" cy="36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FC7A8D03-47A0-D3D7-D3EF-2C499E9B8234}"/>
                </a:ext>
              </a:extLst>
            </p:cNvPr>
            <p:cNvSpPr/>
            <p:nvPr/>
          </p:nvSpPr>
          <p:spPr>
            <a:xfrm>
              <a:off x="1644206" y="2308686"/>
              <a:ext cx="450000" cy="36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A0B27801-8B0C-4308-D8C2-5E7CEC85BE2D}"/>
                </a:ext>
              </a:extLst>
            </p:cNvPr>
            <p:cNvSpPr/>
            <p:nvPr/>
          </p:nvSpPr>
          <p:spPr>
            <a:xfrm>
              <a:off x="2160309" y="2308686"/>
              <a:ext cx="450000" cy="36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A3208E49-9125-FA3E-6A2E-CA41CEAC0483}"/>
                </a:ext>
              </a:extLst>
            </p:cNvPr>
            <p:cNvSpPr/>
            <p:nvPr/>
          </p:nvSpPr>
          <p:spPr>
            <a:xfrm>
              <a:off x="7479868" y="5052321"/>
              <a:ext cx="450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 </a:t>
              </a:r>
              <a:r>
                <a:rPr kumimoji="1" lang="en-US" altLang="ko-KR" sz="8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secded</a:t>
              </a:r>
              <a:endParaRPr kumimoji="1"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C5D9A308-BD13-E359-662C-E6088FF6D813}"/>
                </a:ext>
              </a:extLst>
            </p:cNvPr>
            <p:cNvSpPr/>
            <p:nvPr/>
          </p:nvSpPr>
          <p:spPr>
            <a:xfrm>
              <a:off x="6917275" y="4611958"/>
              <a:ext cx="450000" cy="36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86106CF0-A118-B453-C271-419EE1CE6DB1}"/>
                </a:ext>
              </a:extLst>
            </p:cNvPr>
            <p:cNvSpPr/>
            <p:nvPr/>
          </p:nvSpPr>
          <p:spPr>
            <a:xfrm>
              <a:off x="6427784" y="5052321"/>
              <a:ext cx="450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 </a:t>
              </a:r>
              <a:r>
                <a:rPr kumimoji="1" lang="en-US" altLang="ko-KR" sz="8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secded</a:t>
              </a:r>
              <a:endParaRPr kumimoji="1"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338223C5-D86B-FDB5-A345-21145BD00AB3}"/>
                </a:ext>
              </a:extLst>
            </p:cNvPr>
            <p:cNvSpPr/>
            <p:nvPr/>
          </p:nvSpPr>
          <p:spPr>
            <a:xfrm>
              <a:off x="5880454" y="4611958"/>
              <a:ext cx="450000" cy="36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8E73CE87-9EE2-1988-7BBE-E1073BA2D1FC}"/>
                </a:ext>
              </a:extLst>
            </p:cNvPr>
            <p:cNvSpPr/>
            <p:nvPr/>
          </p:nvSpPr>
          <p:spPr>
            <a:xfrm>
              <a:off x="76814" y="2744625"/>
              <a:ext cx="450000" cy="3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CRC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9AB6CD8C-6924-B974-F914-8E7E9D0FC539}"/>
                </a:ext>
              </a:extLst>
            </p:cNvPr>
            <p:cNvSpPr/>
            <p:nvPr/>
          </p:nvSpPr>
          <p:spPr>
            <a:xfrm>
              <a:off x="76814" y="3180564"/>
              <a:ext cx="450000" cy="36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Tx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46A8811F-B984-E660-E3AB-A6E14F7A81C9}"/>
                </a:ext>
              </a:extLst>
            </p:cNvPr>
            <p:cNvSpPr/>
            <p:nvPr/>
          </p:nvSpPr>
          <p:spPr>
            <a:xfrm>
              <a:off x="76814" y="3720283"/>
              <a:ext cx="450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Rx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1EBC11E9-1C7A-D009-C1B6-7F72FD0A2C8E}"/>
                </a:ext>
              </a:extLst>
            </p:cNvPr>
            <p:cNvSpPr/>
            <p:nvPr/>
          </p:nvSpPr>
          <p:spPr>
            <a:xfrm>
              <a:off x="76814" y="4164296"/>
              <a:ext cx="450000" cy="36000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CRC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5822DFD3-3C31-DE54-AD47-D5ECC6491E51}"/>
                </a:ext>
              </a:extLst>
            </p:cNvPr>
            <p:cNvSpPr/>
            <p:nvPr/>
          </p:nvSpPr>
          <p:spPr>
            <a:xfrm>
              <a:off x="8531952" y="5052321"/>
              <a:ext cx="450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 </a:t>
              </a:r>
              <a:r>
                <a:rPr kumimoji="1" lang="en-US" altLang="ko-KR" sz="8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secded</a:t>
              </a:r>
              <a:endParaRPr kumimoji="1"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4715AD77-47F2-BC66-D0B5-694265074CF1}"/>
                </a:ext>
              </a:extLst>
            </p:cNvPr>
            <p:cNvSpPr/>
            <p:nvPr/>
          </p:nvSpPr>
          <p:spPr>
            <a:xfrm>
              <a:off x="7969359" y="4602716"/>
              <a:ext cx="450000" cy="36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2" name="모서리가 둥근 직사각형 41">
              <a:extLst>
                <a:ext uri="{FF2B5EF4-FFF2-40B4-BE49-F238E27FC236}">
                  <a16:creationId xmlns:a16="http://schemas.microsoft.com/office/drawing/2014/main" id="{CF2D5894-CD09-5132-E507-AF16D390AE5F}"/>
                </a:ext>
              </a:extLst>
            </p:cNvPr>
            <p:cNvSpPr/>
            <p:nvPr/>
          </p:nvSpPr>
          <p:spPr>
            <a:xfrm>
              <a:off x="76814" y="2308686"/>
              <a:ext cx="450000" cy="36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5B214865-539C-43D8-91E7-9A8F4AA364D1}"/>
                </a:ext>
              </a:extLst>
            </p:cNvPr>
            <p:cNvSpPr/>
            <p:nvPr/>
          </p:nvSpPr>
          <p:spPr>
            <a:xfrm>
              <a:off x="76814" y="5052321"/>
              <a:ext cx="450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8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 </a:t>
              </a:r>
              <a:r>
                <a:rPr kumimoji="1" lang="en-US" altLang="ko-KR" sz="800" spc="-1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secded</a:t>
              </a:r>
              <a:endParaRPr kumimoji="1" lang="ko-KR" altLang="en-US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8CC53678-F2EE-2143-E513-FF7C91502C68}"/>
                </a:ext>
              </a:extLst>
            </p:cNvPr>
            <p:cNvSpPr/>
            <p:nvPr/>
          </p:nvSpPr>
          <p:spPr>
            <a:xfrm>
              <a:off x="76814" y="4608309"/>
              <a:ext cx="450000" cy="36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C60BC063-7EE5-6548-DF61-4AB70589264A}"/>
                </a:ext>
              </a:extLst>
            </p:cNvPr>
            <p:cNvCxnSpPr>
              <a:cxnSpLocks/>
            </p:cNvCxnSpPr>
            <p:nvPr/>
          </p:nvCxnSpPr>
          <p:spPr>
            <a:xfrm>
              <a:off x="567242" y="2244436"/>
              <a:ext cx="0" cy="3222781"/>
            </a:xfrm>
            <a:prstGeom prst="line">
              <a:avLst/>
            </a:prstGeom>
            <a:ln w="28575">
              <a:solidFill>
                <a:srgbClr val="3C3B3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64226D50-63D5-CE88-8362-9B70C0B4665E}"/>
                </a:ext>
              </a:extLst>
            </p:cNvPr>
            <p:cNvCxnSpPr>
              <a:cxnSpLocks/>
            </p:cNvCxnSpPr>
            <p:nvPr/>
          </p:nvCxnSpPr>
          <p:spPr>
            <a:xfrm>
              <a:off x="599183" y="3137403"/>
              <a:ext cx="8460000" cy="0"/>
            </a:xfrm>
            <a:prstGeom prst="line">
              <a:avLst/>
            </a:prstGeom>
            <a:ln w="19050">
              <a:solidFill>
                <a:srgbClr val="3C3B39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[R] 50">
              <a:extLst>
                <a:ext uri="{FF2B5EF4-FFF2-40B4-BE49-F238E27FC236}">
                  <a16:creationId xmlns:a16="http://schemas.microsoft.com/office/drawing/2014/main" id="{7E5F1564-018D-9FE7-CDDF-C45593139BFE}"/>
                </a:ext>
              </a:extLst>
            </p:cNvPr>
            <p:cNvCxnSpPr>
              <a:cxnSpLocks/>
            </p:cNvCxnSpPr>
            <p:nvPr/>
          </p:nvCxnSpPr>
          <p:spPr>
            <a:xfrm>
              <a:off x="612000" y="4125041"/>
              <a:ext cx="8460000" cy="0"/>
            </a:xfrm>
            <a:prstGeom prst="line">
              <a:avLst/>
            </a:prstGeom>
            <a:ln w="19050">
              <a:solidFill>
                <a:srgbClr val="3C3B39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0D94EB9-1D74-9085-8A61-D83FEC171C1A}"/>
                </a:ext>
              </a:extLst>
            </p:cNvPr>
            <p:cNvCxnSpPr>
              <a:cxnSpLocks/>
            </p:cNvCxnSpPr>
            <p:nvPr/>
          </p:nvCxnSpPr>
          <p:spPr>
            <a:xfrm>
              <a:off x="6260318" y="2276716"/>
              <a:ext cx="0" cy="828717"/>
            </a:xfrm>
            <a:prstGeom prst="straightConnector1">
              <a:avLst/>
            </a:prstGeom>
            <a:ln w="28575">
              <a:solidFill>
                <a:srgbClr val="3C3B39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B7BF6C0A-A3CB-1297-5E8C-49C1A880652A}"/>
                </a:ext>
              </a:extLst>
            </p:cNvPr>
            <p:cNvCxnSpPr>
              <a:cxnSpLocks/>
            </p:cNvCxnSpPr>
            <p:nvPr/>
          </p:nvCxnSpPr>
          <p:spPr>
            <a:xfrm>
              <a:off x="7040240" y="3137403"/>
              <a:ext cx="0" cy="493553"/>
            </a:xfrm>
            <a:prstGeom prst="straightConnector1">
              <a:avLst/>
            </a:prstGeom>
            <a:ln w="28575">
              <a:solidFill>
                <a:srgbClr val="3C3B39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CA38C854-18E6-D90E-0507-DED3CCFA1349}"/>
                </a:ext>
              </a:extLst>
            </p:cNvPr>
            <p:cNvCxnSpPr>
              <a:cxnSpLocks/>
            </p:cNvCxnSpPr>
            <p:nvPr/>
          </p:nvCxnSpPr>
          <p:spPr>
            <a:xfrm>
              <a:off x="5434178" y="3630956"/>
              <a:ext cx="0" cy="493553"/>
            </a:xfrm>
            <a:prstGeom prst="straightConnector1">
              <a:avLst/>
            </a:prstGeom>
            <a:ln w="28575">
              <a:solidFill>
                <a:srgbClr val="3C3B39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01CDC199-EA9E-A242-1459-585163C830C3}"/>
                </a:ext>
              </a:extLst>
            </p:cNvPr>
            <p:cNvCxnSpPr>
              <a:cxnSpLocks/>
            </p:cNvCxnSpPr>
            <p:nvPr/>
          </p:nvCxnSpPr>
          <p:spPr>
            <a:xfrm>
              <a:off x="3069511" y="4121211"/>
              <a:ext cx="0" cy="1333218"/>
            </a:xfrm>
            <a:prstGeom prst="straightConnector1">
              <a:avLst/>
            </a:prstGeom>
            <a:ln w="28575">
              <a:solidFill>
                <a:srgbClr val="3C3B39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[R] 63">
              <a:extLst>
                <a:ext uri="{FF2B5EF4-FFF2-40B4-BE49-F238E27FC236}">
                  <a16:creationId xmlns:a16="http://schemas.microsoft.com/office/drawing/2014/main" id="{D5220F26-6D48-2D23-B815-DFCF2D81BFBF}"/>
                </a:ext>
              </a:extLst>
            </p:cNvPr>
            <p:cNvCxnSpPr/>
            <p:nvPr/>
          </p:nvCxnSpPr>
          <p:spPr>
            <a:xfrm>
              <a:off x="76813" y="2244436"/>
              <a:ext cx="9000000" cy="0"/>
            </a:xfrm>
            <a:prstGeom prst="line">
              <a:avLst/>
            </a:prstGeom>
            <a:ln w="28575">
              <a:solidFill>
                <a:srgbClr val="3C3B3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[R] 64">
              <a:extLst>
                <a:ext uri="{FF2B5EF4-FFF2-40B4-BE49-F238E27FC236}">
                  <a16:creationId xmlns:a16="http://schemas.microsoft.com/office/drawing/2014/main" id="{88A0E0A1-FF4A-72DD-B60B-E4E6CBFD8F5E}"/>
                </a:ext>
              </a:extLst>
            </p:cNvPr>
            <p:cNvCxnSpPr/>
            <p:nvPr/>
          </p:nvCxnSpPr>
          <p:spPr>
            <a:xfrm>
              <a:off x="59183" y="5467217"/>
              <a:ext cx="9000000" cy="0"/>
            </a:xfrm>
            <a:prstGeom prst="line">
              <a:avLst/>
            </a:prstGeom>
            <a:ln w="28575">
              <a:solidFill>
                <a:srgbClr val="3C3B3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F88714-C792-0C1C-B603-271FA15CD125}"/>
                </a:ext>
              </a:extLst>
            </p:cNvPr>
            <p:cNvSpPr txBox="1"/>
            <p:nvPr/>
          </p:nvSpPr>
          <p:spPr>
            <a:xfrm>
              <a:off x="7018059" y="3254228"/>
              <a:ext cx="1247733" cy="2616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ko-KR" sz="1100" dirty="0">
                  <a:solidFill>
                    <a:srgbClr val="3C3B39"/>
                  </a:solidFill>
                  <a:ea typeface="+mj-ea"/>
                </a:rPr>
                <a:t>Kernel mode layer</a:t>
              </a:r>
              <a:endParaRPr kumimoji="1" lang="ko-KR" altLang="en-US" sz="1100" dirty="0">
                <a:solidFill>
                  <a:srgbClr val="3C3B39"/>
                </a:solidFill>
                <a:ea typeface="+mj-ea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E165A00-D5EA-4D64-483B-A6346925D2FD}"/>
                </a:ext>
              </a:extLst>
            </p:cNvPr>
            <p:cNvSpPr txBox="1"/>
            <p:nvPr/>
          </p:nvSpPr>
          <p:spPr>
            <a:xfrm>
              <a:off x="5405051" y="3768760"/>
              <a:ext cx="1247733" cy="2616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ko-KR" sz="1100" dirty="0">
                  <a:solidFill>
                    <a:srgbClr val="3C3B39"/>
                  </a:solidFill>
                  <a:ea typeface="+mj-ea"/>
                </a:rPr>
                <a:t>Kernel mode layer</a:t>
              </a:r>
              <a:endParaRPr kumimoji="1" lang="ko-KR" altLang="en-US" sz="1100" dirty="0">
                <a:solidFill>
                  <a:srgbClr val="3C3B39"/>
                </a:solidFill>
                <a:ea typeface="+mj-ea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9D54E64-6345-E125-A6EC-A853E58C8E78}"/>
                </a:ext>
              </a:extLst>
            </p:cNvPr>
            <p:cNvSpPr txBox="1"/>
            <p:nvPr/>
          </p:nvSpPr>
          <p:spPr>
            <a:xfrm>
              <a:off x="1983074" y="4653142"/>
              <a:ext cx="1247733" cy="2616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ko-KR" sz="1100" dirty="0">
                  <a:solidFill>
                    <a:srgbClr val="3C3B39"/>
                  </a:solidFill>
                  <a:ea typeface="+mj-ea"/>
                </a:rPr>
                <a:t>User mode layer</a:t>
              </a:r>
              <a:endParaRPr kumimoji="1" lang="ko-KR" altLang="en-US" sz="1100" dirty="0">
                <a:solidFill>
                  <a:srgbClr val="3C3B39"/>
                </a:solidFill>
                <a:ea typeface="+mj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C61620-EB86-3E58-E6DA-276024A47B6E}"/>
                </a:ext>
              </a:extLst>
            </p:cNvPr>
            <p:cNvSpPr txBox="1"/>
            <p:nvPr/>
          </p:nvSpPr>
          <p:spPr>
            <a:xfrm>
              <a:off x="6232135" y="2535469"/>
              <a:ext cx="1247733" cy="261610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ko-KR" sz="1100" dirty="0">
                  <a:solidFill>
                    <a:srgbClr val="3C3B39"/>
                  </a:solidFill>
                  <a:ea typeface="+mj-ea"/>
                </a:rPr>
                <a:t>User mode layer</a:t>
              </a:r>
              <a:endParaRPr kumimoji="1" lang="ko-KR" altLang="en-US" sz="1100" dirty="0">
                <a:solidFill>
                  <a:srgbClr val="3C3B39"/>
                </a:solidFill>
                <a:ea typeface="+mj-ea"/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2416460C-1EBF-6C7E-E9E4-9DE1346D143B}"/>
              </a:ext>
            </a:extLst>
          </p:cNvPr>
          <p:cNvSpPr txBox="1"/>
          <p:nvPr/>
        </p:nvSpPr>
        <p:spPr>
          <a:xfrm>
            <a:off x="415636" y="1445136"/>
            <a:ext cx="8197628" cy="60016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일반적으로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C code function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으로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각각의 기능을 구현한 코드를 실행한다면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,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다음과 같은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flow diagram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을 고려할 수 있을 것이다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.</a:t>
            </a:r>
          </a:p>
          <a:p>
            <a:pPr marL="171450" indent="-171450" algn="l">
              <a:buFont typeface="Wingdings" pitchFamily="2" charset="2"/>
              <a:buChar char="§"/>
            </a:pPr>
            <a:endParaRPr kumimoji="1" lang="en-US" altLang="ko-KR" sz="1100" dirty="0">
              <a:solidFill>
                <a:srgbClr val="3C3B39"/>
              </a:solidFill>
              <a:ea typeface="+mj-ea"/>
            </a:endParaRPr>
          </a:p>
          <a:p>
            <a:pPr marL="171450" indent="-171450" algn="l">
              <a:buFont typeface="Wingdings" pitchFamily="2" charset="2"/>
              <a:buChar char="§"/>
            </a:pP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128bits data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32bit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씩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ECC 6bits data packing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을 한 후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,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다음의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152bits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CRC packing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을 통해 송신할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data set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을 결정하게 된다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.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</a:t>
            </a: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5AC2C920-1784-3BB5-5ECB-0C3CD4F9B0DA}"/>
              </a:ext>
            </a:extLst>
          </p:cNvPr>
          <p:cNvGrpSpPr/>
          <p:nvPr/>
        </p:nvGrpSpPr>
        <p:grpSpPr>
          <a:xfrm>
            <a:off x="502390" y="2103759"/>
            <a:ext cx="1866772" cy="588286"/>
            <a:chOff x="227434" y="2103759"/>
            <a:chExt cx="1866772" cy="588286"/>
          </a:xfrm>
        </p:grpSpPr>
        <p:sp>
          <p:nvSpPr>
            <p:cNvPr id="75" name="모서리가 둥근 직사각형 74">
              <a:extLst>
                <a:ext uri="{FF2B5EF4-FFF2-40B4-BE49-F238E27FC236}">
                  <a16:creationId xmlns:a16="http://schemas.microsoft.com/office/drawing/2014/main" id="{F0AFD48D-7346-78A7-B28A-DD9690E1CCF6}"/>
                </a:ext>
              </a:extLst>
            </p:cNvPr>
            <p:cNvSpPr/>
            <p:nvPr/>
          </p:nvSpPr>
          <p:spPr>
            <a:xfrm>
              <a:off x="1533074" y="2223496"/>
              <a:ext cx="450000" cy="36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C7322E3B-AB62-D6A4-E25B-BE4BD7D59AF6}"/>
                </a:ext>
              </a:extLst>
            </p:cNvPr>
            <p:cNvSpPr/>
            <p:nvPr/>
          </p:nvSpPr>
          <p:spPr>
            <a:xfrm>
              <a:off x="337501" y="2222009"/>
              <a:ext cx="108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32bits data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35FCEF3-E4FE-DAA1-59CC-BA5969832D33}"/>
                </a:ext>
              </a:extLst>
            </p:cNvPr>
            <p:cNvSpPr/>
            <p:nvPr/>
          </p:nvSpPr>
          <p:spPr>
            <a:xfrm>
              <a:off x="227434" y="2103759"/>
              <a:ext cx="1866772" cy="5882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kumimoji="1"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1D03702-3942-DEFB-57E9-A0D6B833D1FB}"/>
              </a:ext>
            </a:extLst>
          </p:cNvPr>
          <p:cNvGrpSpPr/>
          <p:nvPr/>
        </p:nvGrpSpPr>
        <p:grpSpPr>
          <a:xfrm>
            <a:off x="2369162" y="2109525"/>
            <a:ext cx="1866772" cy="588286"/>
            <a:chOff x="227434" y="2103759"/>
            <a:chExt cx="1866772" cy="588286"/>
          </a:xfrm>
        </p:grpSpPr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D1586B32-C219-CCC1-CAFC-040F44AB005C}"/>
                </a:ext>
              </a:extLst>
            </p:cNvPr>
            <p:cNvSpPr/>
            <p:nvPr/>
          </p:nvSpPr>
          <p:spPr>
            <a:xfrm>
              <a:off x="1533074" y="2223496"/>
              <a:ext cx="450000" cy="36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0" name="모서리가 둥근 직사각형 89">
              <a:extLst>
                <a:ext uri="{FF2B5EF4-FFF2-40B4-BE49-F238E27FC236}">
                  <a16:creationId xmlns:a16="http://schemas.microsoft.com/office/drawing/2014/main" id="{4AB531A0-1254-B10D-5C09-81121D6CBAA5}"/>
                </a:ext>
              </a:extLst>
            </p:cNvPr>
            <p:cNvSpPr/>
            <p:nvPr/>
          </p:nvSpPr>
          <p:spPr>
            <a:xfrm>
              <a:off x="337501" y="2222009"/>
              <a:ext cx="108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32bits data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8B427566-478B-3544-EB2B-C4BFFFF40BF4}"/>
                </a:ext>
              </a:extLst>
            </p:cNvPr>
            <p:cNvSpPr/>
            <p:nvPr/>
          </p:nvSpPr>
          <p:spPr>
            <a:xfrm>
              <a:off x="227434" y="2103759"/>
              <a:ext cx="1866772" cy="5882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kumimoji="1"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7BD02D4-B19A-2635-3DE2-48065F973D0D}"/>
              </a:ext>
            </a:extLst>
          </p:cNvPr>
          <p:cNvGrpSpPr/>
          <p:nvPr/>
        </p:nvGrpSpPr>
        <p:grpSpPr>
          <a:xfrm>
            <a:off x="4235934" y="2103759"/>
            <a:ext cx="1866772" cy="588286"/>
            <a:chOff x="227434" y="2103759"/>
            <a:chExt cx="1866772" cy="588286"/>
          </a:xfrm>
        </p:grpSpPr>
        <p:sp>
          <p:nvSpPr>
            <p:cNvPr id="93" name="모서리가 둥근 직사각형 92">
              <a:extLst>
                <a:ext uri="{FF2B5EF4-FFF2-40B4-BE49-F238E27FC236}">
                  <a16:creationId xmlns:a16="http://schemas.microsoft.com/office/drawing/2014/main" id="{85A3DCB1-33BF-9A48-FE50-256BC6E3405E}"/>
                </a:ext>
              </a:extLst>
            </p:cNvPr>
            <p:cNvSpPr/>
            <p:nvPr/>
          </p:nvSpPr>
          <p:spPr>
            <a:xfrm>
              <a:off x="1533074" y="2223496"/>
              <a:ext cx="450000" cy="36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15A79540-EB53-CBD1-B45D-000A1043093A}"/>
                </a:ext>
              </a:extLst>
            </p:cNvPr>
            <p:cNvSpPr/>
            <p:nvPr/>
          </p:nvSpPr>
          <p:spPr>
            <a:xfrm>
              <a:off x="337501" y="2222009"/>
              <a:ext cx="108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32bits data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C67A492F-FCB4-BA57-3E37-AD1A23181BD9}"/>
                </a:ext>
              </a:extLst>
            </p:cNvPr>
            <p:cNvSpPr/>
            <p:nvPr/>
          </p:nvSpPr>
          <p:spPr>
            <a:xfrm>
              <a:off x="227434" y="2103759"/>
              <a:ext cx="1866772" cy="5882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kumimoji="1"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3A3F92B-BF69-79DA-1ADC-0F0C9C7F813E}"/>
              </a:ext>
            </a:extLst>
          </p:cNvPr>
          <p:cNvGrpSpPr/>
          <p:nvPr/>
        </p:nvGrpSpPr>
        <p:grpSpPr>
          <a:xfrm>
            <a:off x="6107147" y="2103759"/>
            <a:ext cx="1866772" cy="588286"/>
            <a:chOff x="227434" y="2103759"/>
            <a:chExt cx="1866772" cy="588286"/>
          </a:xfrm>
        </p:grpSpPr>
        <p:sp>
          <p:nvSpPr>
            <p:cNvPr id="97" name="모서리가 둥근 직사각형 96">
              <a:extLst>
                <a:ext uri="{FF2B5EF4-FFF2-40B4-BE49-F238E27FC236}">
                  <a16:creationId xmlns:a16="http://schemas.microsoft.com/office/drawing/2014/main" id="{0EECEFCE-C673-887E-7A42-C322E9FD9E4C}"/>
                </a:ext>
              </a:extLst>
            </p:cNvPr>
            <p:cNvSpPr/>
            <p:nvPr/>
          </p:nvSpPr>
          <p:spPr>
            <a:xfrm>
              <a:off x="1533074" y="2223496"/>
              <a:ext cx="450000" cy="36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8" name="모서리가 둥근 직사각형 97">
              <a:extLst>
                <a:ext uri="{FF2B5EF4-FFF2-40B4-BE49-F238E27FC236}">
                  <a16:creationId xmlns:a16="http://schemas.microsoft.com/office/drawing/2014/main" id="{39A069E1-73FE-18D9-E117-6A2EDAC57951}"/>
                </a:ext>
              </a:extLst>
            </p:cNvPr>
            <p:cNvSpPr/>
            <p:nvPr/>
          </p:nvSpPr>
          <p:spPr>
            <a:xfrm>
              <a:off x="337501" y="2222009"/>
              <a:ext cx="108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32bits data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A2A7ADE-61C7-55A7-8FCF-9F0C576304B1}"/>
                </a:ext>
              </a:extLst>
            </p:cNvPr>
            <p:cNvSpPr/>
            <p:nvPr/>
          </p:nvSpPr>
          <p:spPr>
            <a:xfrm>
              <a:off x="227434" y="2103759"/>
              <a:ext cx="1866772" cy="5882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kumimoji="1"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466A16BC-9D64-C346-2300-CF0147D1E977}"/>
              </a:ext>
            </a:extLst>
          </p:cNvPr>
          <p:cNvSpPr/>
          <p:nvPr/>
        </p:nvSpPr>
        <p:spPr>
          <a:xfrm>
            <a:off x="8083986" y="2226876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D8EED-72DA-636F-4896-6CDD92B58833}"/>
              </a:ext>
            </a:extLst>
          </p:cNvPr>
          <p:cNvSpPr txBox="1"/>
          <p:nvPr/>
        </p:nvSpPr>
        <p:spPr>
          <a:xfrm>
            <a:off x="7556000" y="4223452"/>
            <a:ext cx="1425952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time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680638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E7252-D458-BD44-FC5B-76088AB0C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054A33EE-5D59-2766-ED37-E639E36B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E6A8CA-E440-CFF6-DC15-62318455A623}"/>
              </a:ext>
            </a:extLst>
          </p:cNvPr>
          <p:cNvSpPr txBox="1"/>
          <p:nvPr/>
        </p:nvSpPr>
        <p:spPr>
          <a:xfrm>
            <a:off x="260295" y="116799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2253E4E-DC22-E0B3-B196-FE4753B8F23E}"/>
              </a:ext>
            </a:extLst>
          </p:cNvPr>
          <p:cNvSpPr/>
          <p:nvPr/>
        </p:nvSpPr>
        <p:spPr>
          <a:xfrm>
            <a:off x="1156790" y="345406"/>
            <a:ext cx="643317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Tx/Rx ECC/CRC</a:t>
            </a:r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성능 향상 고찰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A36E27-B528-7CA9-E134-B68C52F134E0}"/>
              </a:ext>
            </a:extLst>
          </p:cNvPr>
          <p:cNvSpPr txBox="1"/>
          <p:nvPr/>
        </p:nvSpPr>
        <p:spPr>
          <a:xfrm>
            <a:off x="1156790" y="992453"/>
            <a:ext cx="5682966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고려할 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r>
              <a:rPr lang="ko-KR" altLang="en-US" sz="1400" dirty="0" err="1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대해서 동시성의 개념을 적용 가능한지 고찰해본다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239BF61-5196-41A7-8501-3A1E31C407FB}"/>
              </a:ext>
            </a:extLst>
          </p:cNvPr>
          <p:cNvCxnSpPr>
            <a:cxnSpLocks/>
          </p:cNvCxnSpPr>
          <p:nvPr/>
        </p:nvCxnSpPr>
        <p:spPr>
          <a:xfrm>
            <a:off x="76814" y="4200055"/>
            <a:ext cx="9000000" cy="0"/>
          </a:xfrm>
          <a:prstGeom prst="straightConnector1">
            <a:avLst/>
          </a:prstGeom>
          <a:ln w="28575">
            <a:solidFill>
              <a:srgbClr val="3C3B3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A82902E-8370-C901-C279-CE8497B60E55}"/>
              </a:ext>
            </a:extLst>
          </p:cNvPr>
          <p:cNvSpPr/>
          <p:nvPr/>
        </p:nvSpPr>
        <p:spPr>
          <a:xfrm>
            <a:off x="2676398" y="3285962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693804CF-0A24-2C0F-ADA1-6D94991A78D7}"/>
              </a:ext>
            </a:extLst>
          </p:cNvPr>
          <p:cNvSpPr/>
          <p:nvPr/>
        </p:nvSpPr>
        <p:spPr>
          <a:xfrm>
            <a:off x="3166511" y="3768845"/>
            <a:ext cx="980445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B06EC22D-701D-D948-F38D-B845F5FA5E75}"/>
              </a:ext>
            </a:extLst>
          </p:cNvPr>
          <p:cNvSpPr/>
          <p:nvPr/>
        </p:nvSpPr>
        <p:spPr>
          <a:xfrm>
            <a:off x="3166511" y="4270200"/>
            <a:ext cx="980453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14FA791B-DF45-C6EC-6AC1-6758B5B5B3EE}"/>
              </a:ext>
            </a:extLst>
          </p:cNvPr>
          <p:cNvSpPr/>
          <p:nvPr/>
        </p:nvSpPr>
        <p:spPr>
          <a:xfrm>
            <a:off x="612000" y="2877785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6384DE-A78B-072F-6476-06F651285D37}"/>
              </a:ext>
            </a:extLst>
          </p:cNvPr>
          <p:cNvSpPr txBox="1"/>
          <p:nvPr/>
        </p:nvSpPr>
        <p:spPr>
          <a:xfrm>
            <a:off x="520501" y="4223452"/>
            <a:ext cx="1425952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Receiver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24268E-8DA1-DB12-8671-8CB2D03F26FE}"/>
              </a:ext>
            </a:extLst>
          </p:cNvPr>
          <p:cNvSpPr txBox="1"/>
          <p:nvPr/>
        </p:nvSpPr>
        <p:spPr>
          <a:xfrm>
            <a:off x="520501" y="3916737"/>
            <a:ext cx="1425952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Transmitter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87C80712-0CB9-E7AB-8701-BA8AAF582941}"/>
              </a:ext>
            </a:extLst>
          </p:cNvPr>
          <p:cNvSpPr/>
          <p:nvPr/>
        </p:nvSpPr>
        <p:spPr>
          <a:xfrm>
            <a:off x="4289822" y="4747263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133039A-BC85-3DE5-A792-13C007188AE8}"/>
              </a:ext>
            </a:extLst>
          </p:cNvPr>
          <p:cNvSpPr/>
          <p:nvPr/>
        </p:nvSpPr>
        <p:spPr>
          <a:xfrm>
            <a:off x="5375700" y="5621420"/>
            <a:ext cx="45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 </a:t>
            </a:r>
            <a:r>
              <a:rPr kumimoji="1" lang="en-US" altLang="ko-KR" sz="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secded</a:t>
            </a:r>
            <a:endParaRPr kumimoji="1"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A32342E-0E65-D97D-EC51-0C2F6403E4EC}"/>
              </a:ext>
            </a:extLst>
          </p:cNvPr>
          <p:cNvSpPr/>
          <p:nvPr/>
        </p:nvSpPr>
        <p:spPr>
          <a:xfrm>
            <a:off x="4843633" y="5171815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CE403BF6-370E-2E31-7B87-3C8BE71B0943}"/>
              </a:ext>
            </a:extLst>
          </p:cNvPr>
          <p:cNvSpPr/>
          <p:nvPr/>
        </p:nvSpPr>
        <p:spPr>
          <a:xfrm>
            <a:off x="1128103" y="2877785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0DC1729-15B1-96BD-C5AE-DAB20A133442}"/>
              </a:ext>
            </a:extLst>
          </p:cNvPr>
          <p:cNvSpPr/>
          <p:nvPr/>
        </p:nvSpPr>
        <p:spPr>
          <a:xfrm>
            <a:off x="1644206" y="2877785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C63B89F7-B7DF-65D0-DDF6-A5925CDB2AD0}"/>
              </a:ext>
            </a:extLst>
          </p:cNvPr>
          <p:cNvSpPr/>
          <p:nvPr/>
        </p:nvSpPr>
        <p:spPr>
          <a:xfrm>
            <a:off x="2160309" y="2877785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FF541B7A-1CA1-088A-1377-3ABFF7EF2211}"/>
              </a:ext>
            </a:extLst>
          </p:cNvPr>
          <p:cNvSpPr/>
          <p:nvPr/>
        </p:nvSpPr>
        <p:spPr>
          <a:xfrm>
            <a:off x="7479868" y="5621420"/>
            <a:ext cx="45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 </a:t>
            </a:r>
            <a:r>
              <a:rPr kumimoji="1" lang="en-US" altLang="ko-KR" sz="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secded</a:t>
            </a:r>
            <a:endParaRPr kumimoji="1"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709B1140-E008-F2F9-9870-82E41D51A627}"/>
              </a:ext>
            </a:extLst>
          </p:cNvPr>
          <p:cNvSpPr/>
          <p:nvPr/>
        </p:nvSpPr>
        <p:spPr>
          <a:xfrm>
            <a:off x="6917275" y="5181057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4AAF9721-3866-4A8A-D2AE-6A1D0B210E07}"/>
              </a:ext>
            </a:extLst>
          </p:cNvPr>
          <p:cNvSpPr/>
          <p:nvPr/>
        </p:nvSpPr>
        <p:spPr>
          <a:xfrm>
            <a:off x="6427784" y="5621420"/>
            <a:ext cx="45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 </a:t>
            </a:r>
            <a:r>
              <a:rPr kumimoji="1" lang="en-US" altLang="ko-KR" sz="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secded</a:t>
            </a:r>
            <a:endParaRPr kumimoji="1"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C0649889-03F5-ED99-3C27-F9B4CB629BC4}"/>
              </a:ext>
            </a:extLst>
          </p:cNvPr>
          <p:cNvSpPr/>
          <p:nvPr/>
        </p:nvSpPr>
        <p:spPr>
          <a:xfrm>
            <a:off x="5880454" y="5181057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5F3670E7-8BDC-EAC4-CF72-1056C8A983AD}"/>
              </a:ext>
            </a:extLst>
          </p:cNvPr>
          <p:cNvSpPr/>
          <p:nvPr/>
        </p:nvSpPr>
        <p:spPr>
          <a:xfrm>
            <a:off x="76814" y="3313724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36CABF67-CC13-B142-D8E1-416269664D9F}"/>
              </a:ext>
            </a:extLst>
          </p:cNvPr>
          <p:cNvSpPr/>
          <p:nvPr/>
        </p:nvSpPr>
        <p:spPr>
          <a:xfrm>
            <a:off x="76814" y="3749663"/>
            <a:ext cx="450000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93ECD379-C43A-B5FD-4C27-5565050F2FA1}"/>
              </a:ext>
            </a:extLst>
          </p:cNvPr>
          <p:cNvSpPr/>
          <p:nvPr/>
        </p:nvSpPr>
        <p:spPr>
          <a:xfrm>
            <a:off x="76814" y="4289382"/>
            <a:ext cx="450000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EE1EF7A5-F122-4A29-80BF-1C17C4D6017D}"/>
              </a:ext>
            </a:extLst>
          </p:cNvPr>
          <p:cNvSpPr/>
          <p:nvPr/>
        </p:nvSpPr>
        <p:spPr>
          <a:xfrm>
            <a:off x="76814" y="4733395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75AD4018-B4BA-67E9-A02E-973394F8B03E}"/>
              </a:ext>
            </a:extLst>
          </p:cNvPr>
          <p:cNvSpPr/>
          <p:nvPr/>
        </p:nvSpPr>
        <p:spPr>
          <a:xfrm>
            <a:off x="8531952" y="5621420"/>
            <a:ext cx="45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 </a:t>
            </a:r>
            <a:r>
              <a:rPr kumimoji="1" lang="en-US" altLang="ko-KR" sz="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secded</a:t>
            </a:r>
            <a:endParaRPr kumimoji="1"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ABE63E2C-4B2C-88B7-1B28-0030393C1295}"/>
              </a:ext>
            </a:extLst>
          </p:cNvPr>
          <p:cNvSpPr/>
          <p:nvPr/>
        </p:nvSpPr>
        <p:spPr>
          <a:xfrm>
            <a:off x="7969359" y="5171815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6B1D04A2-117E-131C-4A40-783B18B12088}"/>
              </a:ext>
            </a:extLst>
          </p:cNvPr>
          <p:cNvSpPr/>
          <p:nvPr/>
        </p:nvSpPr>
        <p:spPr>
          <a:xfrm>
            <a:off x="76814" y="2877785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B22D9C7A-C71C-E8D2-7031-87A04BDB0345}"/>
              </a:ext>
            </a:extLst>
          </p:cNvPr>
          <p:cNvSpPr/>
          <p:nvPr/>
        </p:nvSpPr>
        <p:spPr>
          <a:xfrm>
            <a:off x="76814" y="5621420"/>
            <a:ext cx="45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 </a:t>
            </a:r>
            <a:r>
              <a:rPr kumimoji="1" lang="en-US" altLang="ko-KR" sz="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secded</a:t>
            </a:r>
            <a:endParaRPr kumimoji="1"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15561998-3B79-97E2-C82E-D0A6301E7953}"/>
              </a:ext>
            </a:extLst>
          </p:cNvPr>
          <p:cNvSpPr/>
          <p:nvPr/>
        </p:nvSpPr>
        <p:spPr>
          <a:xfrm>
            <a:off x="76814" y="5177408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9B1EC682-C063-7214-8E29-A4E77555EB8D}"/>
              </a:ext>
            </a:extLst>
          </p:cNvPr>
          <p:cNvCxnSpPr>
            <a:cxnSpLocks/>
          </p:cNvCxnSpPr>
          <p:nvPr/>
        </p:nvCxnSpPr>
        <p:spPr>
          <a:xfrm>
            <a:off x="567242" y="2813535"/>
            <a:ext cx="0" cy="3222781"/>
          </a:xfrm>
          <a:prstGeom prst="line">
            <a:avLst/>
          </a:prstGeom>
          <a:ln w="28575">
            <a:solidFill>
              <a:srgbClr val="3C3B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664BD388-DEF0-C985-4244-679FF988673C}"/>
              </a:ext>
            </a:extLst>
          </p:cNvPr>
          <p:cNvCxnSpPr>
            <a:cxnSpLocks/>
          </p:cNvCxnSpPr>
          <p:nvPr/>
        </p:nvCxnSpPr>
        <p:spPr>
          <a:xfrm>
            <a:off x="599183" y="3706502"/>
            <a:ext cx="8460000" cy="0"/>
          </a:xfrm>
          <a:prstGeom prst="line">
            <a:avLst/>
          </a:prstGeom>
          <a:ln w="19050">
            <a:solidFill>
              <a:srgbClr val="3C3B39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8A20C7B-7BDF-6FB6-8D53-CC411DB15341}"/>
              </a:ext>
            </a:extLst>
          </p:cNvPr>
          <p:cNvCxnSpPr>
            <a:cxnSpLocks/>
          </p:cNvCxnSpPr>
          <p:nvPr/>
        </p:nvCxnSpPr>
        <p:spPr>
          <a:xfrm>
            <a:off x="612000" y="4694140"/>
            <a:ext cx="8460000" cy="0"/>
          </a:xfrm>
          <a:prstGeom prst="line">
            <a:avLst/>
          </a:prstGeom>
          <a:ln w="19050">
            <a:solidFill>
              <a:srgbClr val="3C3B39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E41D8BF-1797-E481-7D2A-2FE675629332}"/>
              </a:ext>
            </a:extLst>
          </p:cNvPr>
          <p:cNvCxnSpPr>
            <a:cxnSpLocks/>
          </p:cNvCxnSpPr>
          <p:nvPr/>
        </p:nvCxnSpPr>
        <p:spPr>
          <a:xfrm>
            <a:off x="5434178" y="4200055"/>
            <a:ext cx="0" cy="493553"/>
          </a:xfrm>
          <a:prstGeom prst="straightConnector1">
            <a:avLst/>
          </a:prstGeom>
          <a:ln w="28575">
            <a:solidFill>
              <a:srgbClr val="3C3B39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AC9FD16-D1C1-514D-4786-BF68C0E8F4CB}"/>
              </a:ext>
            </a:extLst>
          </p:cNvPr>
          <p:cNvCxnSpPr>
            <a:cxnSpLocks/>
          </p:cNvCxnSpPr>
          <p:nvPr/>
        </p:nvCxnSpPr>
        <p:spPr>
          <a:xfrm>
            <a:off x="3069511" y="4690310"/>
            <a:ext cx="0" cy="1333218"/>
          </a:xfrm>
          <a:prstGeom prst="straightConnector1">
            <a:avLst/>
          </a:prstGeom>
          <a:ln w="28575">
            <a:solidFill>
              <a:srgbClr val="3C3B39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64F25693-E7E2-50F7-CA86-F2F0DF37EFCF}"/>
              </a:ext>
            </a:extLst>
          </p:cNvPr>
          <p:cNvCxnSpPr/>
          <p:nvPr/>
        </p:nvCxnSpPr>
        <p:spPr>
          <a:xfrm>
            <a:off x="76813" y="2813535"/>
            <a:ext cx="9000000" cy="0"/>
          </a:xfrm>
          <a:prstGeom prst="line">
            <a:avLst/>
          </a:prstGeom>
          <a:ln w="28575">
            <a:solidFill>
              <a:srgbClr val="3C3B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5B276AC4-7762-14B4-092A-F56651E8F936}"/>
              </a:ext>
            </a:extLst>
          </p:cNvPr>
          <p:cNvCxnSpPr/>
          <p:nvPr/>
        </p:nvCxnSpPr>
        <p:spPr>
          <a:xfrm>
            <a:off x="59183" y="6036316"/>
            <a:ext cx="9000000" cy="0"/>
          </a:xfrm>
          <a:prstGeom prst="line">
            <a:avLst/>
          </a:prstGeom>
          <a:ln w="28575">
            <a:solidFill>
              <a:srgbClr val="3C3B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E83E702-5634-79BD-0354-D0050BC94AA3}"/>
              </a:ext>
            </a:extLst>
          </p:cNvPr>
          <p:cNvSpPr txBox="1"/>
          <p:nvPr/>
        </p:nvSpPr>
        <p:spPr>
          <a:xfrm>
            <a:off x="5405051" y="4337859"/>
            <a:ext cx="1247733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Kernel mode layer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E59417-3AA8-DE40-73CA-6697324A821E}"/>
              </a:ext>
            </a:extLst>
          </p:cNvPr>
          <p:cNvSpPr txBox="1"/>
          <p:nvPr/>
        </p:nvSpPr>
        <p:spPr>
          <a:xfrm>
            <a:off x="1983074" y="5222241"/>
            <a:ext cx="1247733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User mode layer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1F29123-FD43-5122-2B57-009E48B6F06A}"/>
              </a:ext>
            </a:extLst>
          </p:cNvPr>
          <p:cNvSpPr txBox="1"/>
          <p:nvPr/>
        </p:nvSpPr>
        <p:spPr>
          <a:xfrm>
            <a:off x="415636" y="1445136"/>
            <a:ext cx="8197628" cy="93871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해당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function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들의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flow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본다면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,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동시성을 이용하여 데이터의 전송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/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수신 과정에서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 function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들의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flow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timing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관점에서 충분히 절약이 가능하게 될 것이다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.</a:t>
            </a:r>
          </a:p>
          <a:p>
            <a:pPr marL="171450" indent="-171450" algn="l">
              <a:buFont typeface="Wingdings" pitchFamily="2" charset="2"/>
              <a:buChar char="§"/>
            </a:pPr>
            <a:endParaRPr kumimoji="1" lang="en-US" altLang="ko-KR" sz="1100" dirty="0">
              <a:solidFill>
                <a:srgbClr val="3C3B39"/>
              </a:solidFill>
              <a:ea typeface="+mj-ea"/>
            </a:endParaRPr>
          </a:p>
          <a:p>
            <a:pPr marL="171450" indent="-171450" algn="l">
              <a:buFont typeface="Wingdings" pitchFamily="2" charset="2"/>
              <a:buChar char="§"/>
            </a:pP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Data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packing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하는 과정은 이전의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packed data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Tx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하는 과정과 동시에 수행될 수 있으며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,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이는 다른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timing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에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대한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data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의 무결성에 전혀 해를 가하지 않으면서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data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coding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하고 이를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Tx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하는 과정의 처리량을 향상 시킬 수 있을 것이다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.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43E61-DBBC-4D33-4D49-0A1C2FE1B26B}"/>
              </a:ext>
            </a:extLst>
          </p:cNvPr>
          <p:cNvSpPr txBox="1"/>
          <p:nvPr/>
        </p:nvSpPr>
        <p:spPr>
          <a:xfrm>
            <a:off x="7556000" y="4223452"/>
            <a:ext cx="1425952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time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CFCF0A-4DA3-0A16-F751-9C6A5118769B}"/>
              </a:ext>
            </a:extLst>
          </p:cNvPr>
          <p:cNvSpPr/>
          <p:nvPr/>
        </p:nvSpPr>
        <p:spPr>
          <a:xfrm>
            <a:off x="567242" y="2813535"/>
            <a:ext cx="3640277" cy="138652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kumimoji="1"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AB2D8B6-EA9F-2D7B-05E3-026306A2AC3A}"/>
              </a:ext>
            </a:extLst>
          </p:cNvPr>
          <p:cNvSpPr/>
          <p:nvPr/>
        </p:nvSpPr>
        <p:spPr>
          <a:xfrm>
            <a:off x="6312517" y="3292011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1A6ED571-0297-9CA3-4989-FB6A3CB63BD8}"/>
              </a:ext>
            </a:extLst>
          </p:cNvPr>
          <p:cNvSpPr/>
          <p:nvPr/>
        </p:nvSpPr>
        <p:spPr>
          <a:xfrm>
            <a:off x="6802630" y="3774894"/>
            <a:ext cx="980445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A53CEE0-3391-33A9-908E-1A36C3909C61}"/>
              </a:ext>
            </a:extLst>
          </p:cNvPr>
          <p:cNvSpPr/>
          <p:nvPr/>
        </p:nvSpPr>
        <p:spPr>
          <a:xfrm>
            <a:off x="4248119" y="2883834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4919189-57FA-54F2-F0B6-AD3BE364369E}"/>
              </a:ext>
            </a:extLst>
          </p:cNvPr>
          <p:cNvSpPr/>
          <p:nvPr/>
        </p:nvSpPr>
        <p:spPr>
          <a:xfrm>
            <a:off x="4764222" y="2883834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1C0841B-6F3D-DC9A-88B1-C996874BBA02}"/>
              </a:ext>
            </a:extLst>
          </p:cNvPr>
          <p:cNvSpPr/>
          <p:nvPr/>
        </p:nvSpPr>
        <p:spPr>
          <a:xfrm>
            <a:off x="5280325" y="2883834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7BD7B63-3F36-96EC-33BE-7A9D68E5CA66}"/>
              </a:ext>
            </a:extLst>
          </p:cNvPr>
          <p:cNvSpPr/>
          <p:nvPr/>
        </p:nvSpPr>
        <p:spPr>
          <a:xfrm>
            <a:off x="5796428" y="2883834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E8C2CA-A880-EE91-C492-894FC82B71CF}"/>
              </a:ext>
            </a:extLst>
          </p:cNvPr>
          <p:cNvSpPr/>
          <p:nvPr/>
        </p:nvSpPr>
        <p:spPr>
          <a:xfrm>
            <a:off x="4203361" y="2819584"/>
            <a:ext cx="3640277" cy="138652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kumimoji="1"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EEADC1-AFC3-D5C9-FFBE-AED6120D7CA2}"/>
              </a:ext>
            </a:extLst>
          </p:cNvPr>
          <p:cNvSpPr txBox="1"/>
          <p:nvPr/>
        </p:nvSpPr>
        <p:spPr>
          <a:xfrm>
            <a:off x="2825607" y="2921568"/>
            <a:ext cx="1278877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Timing t Tx set.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5BBFA7-F844-2B1A-EB6A-73C7B1B47434}"/>
              </a:ext>
            </a:extLst>
          </p:cNvPr>
          <p:cNvSpPr txBox="1"/>
          <p:nvPr/>
        </p:nvSpPr>
        <p:spPr>
          <a:xfrm>
            <a:off x="6463495" y="2913601"/>
            <a:ext cx="1278877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Timing t+1 Tx set.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690A5FBA-1CEF-9B0C-780B-1DB046489181}"/>
              </a:ext>
            </a:extLst>
          </p:cNvPr>
          <p:cNvSpPr/>
          <p:nvPr/>
        </p:nvSpPr>
        <p:spPr>
          <a:xfrm rot="2695630">
            <a:off x="4040629" y="3279269"/>
            <a:ext cx="273524" cy="461968"/>
          </a:xfrm>
          <a:prstGeom prst="downArrow">
            <a:avLst/>
          </a:prstGeom>
          <a:solidFill>
            <a:schemeClr val="tx1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kumimoji="1"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80EFCC-482A-1FA6-B016-6165462E6DF7}"/>
              </a:ext>
            </a:extLst>
          </p:cNvPr>
          <p:cNvSpPr txBox="1"/>
          <p:nvPr/>
        </p:nvSpPr>
        <p:spPr>
          <a:xfrm>
            <a:off x="4289822" y="3384828"/>
            <a:ext cx="1269189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Independent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62679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49DC-1FB3-5567-9FE9-622F4B955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38426D55-D09F-A3DA-74D1-7FD9BBF3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DB4458-B747-FF8E-EA2A-AA24BA1521F8}"/>
              </a:ext>
            </a:extLst>
          </p:cNvPr>
          <p:cNvSpPr txBox="1"/>
          <p:nvPr/>
        </p:nvSpPr>
        <p:spPr>
          <a:xfrm>
            <a:off x="260295" y="116799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21B308B-BC75-526B-6CC4-68272F04FBED}"/>
              </a:ext>
            </a:extLst>
          </p:cNvPr>
          <p:cNvSpPr/>
          <p:nvPr/>
        </p:nvSpPr>
        <p:spPr>
          <a:xfrm>
            <a:off x="1156790" y="345406"/>
            <a:ext cx="643317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Tx/Rx ECC/CRC</a:t>
            </a:r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성능 향상 고찰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27C372E-73AC-5CDC-D737-EF7908535DF1}"/>
              </a:ext>
            </a:extLst>
          </p:cNvPr>
          <p:cNvCxnSpPr>
            <a:cxnSpLocks/>
          </p:cNvCxnSpPr>
          <p:nvPr/>
        </p:nvCxnSpPr>
        <p:spPr>
          <a:xfrm>
            <a:off x="76814" y="4200055"/>
            <a:ext cx="9000000" cy="0"/>
          </a:xfrm>
          <a:prstGeom prst="straightConnector1">
            <a:avLst/>
          </a:prstGeom>
          <a:ln w="28575">
            <a:solidFill>
              <a:srgbClr val="3C3B3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A23A570-6DD7-88A2-C761-2761AE1B73B2}"/>
              </a:ext>
            </a:extLst>
          </p:cNvPr>
          <p:cNvSpPr/>
          <p:nvPr/>
        </p:nvSpPr>
        <p:spPr>
          <a:xfrm>
            <a:off x="2676398" y="3285962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A62A592F-297F-385C-895C-8C16475C182D}"/>
              </a:ext>
            </a:extLst>
          </p:cNvPr>
          <p:cNvSpPr/>
          <p:nvPr/>
        </p:nvSpPr>
        <p:spPr>
          <a:xfrm>
            <a:off x="1256057" y="3769516"/>
            <a:ext cx="980443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4C51A53-FA7B-9CDF-ADAF-884F5ADA83A2}"/>
              </a:ext>
            </a:extLst>
          </p:cNvPr>
          <p:cNvSpPr/>
          <p:nvPr/>
        </p:nvSpPr>
        <p:spPr>
          <a:xfrm>
            <a:off x="1248193" y="4273073"/>
            <a:ext cx="980453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9A67EA1-EB94-437B-7AE1-28D8CF078CF7}"/>
              </a:ext>
            </a:extLst>
          </p:cNvPr>
          <p:cNvSpPr/>
          <p:nvPr/>
        </p:nvSpPr>
        <p:spPr>
          <a:xfrm>
            <a:off x="612000" y="2877785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AC0F32-B5C3-3AFD-35A3-5D0A61E86364}"/>
              </a:ext>
            </a:extLst>
          </p:cNvPr>
          <p:cNvSpPr txBox="1"/>
          <p:nvPr/>
        </p:nvSpPr>
        <p:spPr>
          <a:xfrm>
            <a:off x="520501" y="4223452"/>
            <a:ext cx="1425952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Receiver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B6DE01-8062-432A-6317-4D75F8D8EDF7}"/>
              </a:ext>
            </a:extLst>
          </p:cNvPr>
          <p:cNvSpPr txBox="1"/>
          <p:nvPr/>
        </p:nvSpPr>
        <p:spPr>
          <a:xfrm>
            <a:off x="520501" y="3916737"/>
            <a:ext cx="1425952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Transmitter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1E8D1F4D-3EFE-8735-EAC0-B0F969AB24FE}"/>
              </a:ext>
            </a:extLst>
          </p:cNvPr>
          <p:cNvSpPr/>
          <p:nvPr/>
        </p:nvSpPr>
        <p:spPr>
          <a:xfrm>
            <a:off x="1246093" y="4747263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CDE3EFA6-DD6F-8BA7-E3F1-F86BEBEC3E79}"/>
              </a:ext>
            </a:extLst>
          </p:cNvPr>
          <p:cNvSpPr/>
          <p:nvPr/>
        </p:nvSpPr>
        <p:spPr>
          <a:xfrm>
            <a:off x="2331971" y="5621420"/>
            <a:ext cx="45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 </a:t>
            </a:r>
            <a:r>
              <a:rPr kumimoji="1" lang="en-US" altLang="ko-KR" sz="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secded</a:t>
            </a:r>
            <a:endParaRPr kumimoji="1"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87DD0F0-AAA2-0622-2F2A-E7CAA27B4987}"/>
              </a:ext>
            </a:extLst>
          </p:cNvPr>
          <p:cNvSpPr/>
          <p:nvPr/>
        </p:nvSpPr>
        <p:spPr>
          <a:xfrm>
            <a:off x="1799904" y="5171815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9242E22E-F323-AE59-D1D4-325BBA002E8A}"/>
              </a:ext>
            </a:extLst>
          </p:cNvPr>
          <p:cNvSpPr/>
          <p:nvPr/>
        </p:nvSpPr>
        <p:spPr>
          <a:xfrm>
            <a:off x="1128103" y="2877785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8A387E0C-98A0-8A65-E5A1-58E2400C0D6D}"/>
              </a:ext>
            </a:extLst>
          </p:cNvPr>
          <p:cNvSpPr/>
          <p:nvPr/>
        </p:nvSpPr>
        <p:spPr>
          <a:xfrm>
            <a:off x="1644206" y="2877785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E46A5CB3-53BA-661C-ACF4-1CE27E3FED3D}"/>
              </a:ext>
            </a:extLst>
          </p:cNvPr>
          <p:cNvSpPr/>
          <p:nvPr/>
        </p:nvSpPr>
        <p:spPr>
          <a:xfrm>
            <a:off x="2160309" y="2877785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F0C7E4A3-082D-1148-BDA7-CFBF4AD9046B}"/>
              </a:ext>
            </a:extLst>
          </p:cNvPr>
          <p:cNvSpPr/>
          <p:nvPr/>
        </p:nvSpPr>
        <p:spPr>
          <a:xfrm>
            <a:off x="4436139" y="5621420"/>
            <a:ext cx="45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 </a:t>
            </a:r>
            <a:r>
              <a:rPr kumimoji="1" lang="en-US" altLang="ko-KR" sz="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secded</a:t>
            </a:r>
            <a:endParaRPr kumimoji="1"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E8444FD9-C436-EFFC-7F81-FBDD4BC33721}"/>
              </a:ext>
            </a:extLst>
          </p:cNvPr>
          <p:cNvSpPr/>
          <p:nvPr/>
        </p:nvSpPr>
        <p:spPr>
          <a:xfrm>
            <a:off x="3873546" y="5181057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B678DF6D-67B5-6EC8-025C-F410E43852C5}"/>
              </a:ext>
            </a:extLst>
          </p:cNvPr>
          <p:cNvSpPr/>
          <p:nvPr/>
        </p:nvSpPr>
        <p:spPr>
          <a:xfrm>
            <a:off x="3384055" y="5621420"/>
            <a:ext cx="45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 </a:t>
            </a:r>
            <a:r>
              <a:rPr kumimoji="1" lang="en-US" altLang="ko-KR" sz="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secded</a:t>
            </a:r>
            <a:endParaRPr kumimoji="1"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053E6BAC-6EC0-8FB6-92D9-34D6FE4DB9CB}"/>
              </a:ext>
            </a:extLst>
          </p:cNvPr>
          <p:cNvSpPr/>
          <p:nvPr/>
        </p:nvSpPr>
        <p:spPr>
          <a:xfrm>
            <a:off x="2836725" y="5181057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ECBF507-0C1E-9349-0CFB-EBC15A39F4B9}"/>
              </a:ext>
            </a:extLst>
          </p:cNvPr>
          <p:cNvSpPr/>
          <p:nvPr/>
        </p:nvSpPr>
        <p:spPr>
          <a:xfrm>
            <a:off x="76814" y="3313724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735B6F54-0D6A-7869-1073-0DF9B6D3B2EB}"/>
              </a:ext>
            </a:extLst>
          </p:cNvPr>
          <p:cNvSpPr/>
          <p:nvPr/>
        </p:nvSpPr>
        <p:spPr>
          <a:xfrm>
            <a:off x="76814" y="3749663"/>
            <a:ext cx="450000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544124D1-2F3F-F6F9-1CE4-7E73E5F54AE7}"/>
              </a:ext>
            </a:extLst>
          </p:cNvPr>
          <p:cNvSpPr/>
          <p:nvPr/>
        </p:nvSpPr>
        <p:spPr>
          <a:xfrm>
            <a:off x="76814" y="4289382"/>
            <a:ext cx="450000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490E246F-61CB-3E6E-0E66-67677E0F8FAC}"/>
              </a:ext>
            </a:extLst>
          </p:cNvPr>
          <p:cNvSpPr/>
          <p:nvPr/>
        </p:nvSpPr>
        <p:spPr>
          <a:xfrm>
            <a:off x="76814" y="4733395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48459822-5DB0-A0DA-11E1-3B9149468614}"/>
              </a:ext>
            </a:extLst>
          </p:cNvPr>
          <p:cNvSpPr/>
          <p:nvPr/>
        </p:nvSpPr>
        <p:spPr>
          <a:xfrm>
            <a:off x="5488223" y="5621420"/>
            <a:ext cx="45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 </a:t>
            </a:r>
            <a:r>
              <a:rPr kumimoji="1" lang="en-US" altLang="ko-KR" sz="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secded</a:t>
            </a:r>
            <a:endParaRPr kumimoji="1"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E0219110-FCD9-D31E-F23B-5615A3C10825}"/>
              </a:ext>
            </a:extLst>
          </p:cNvPr>
          <p:cNvSpPr/>
          <p:nvPr/>
        </p:nvSpPr>
        <p:spPr>
          <a:xfrm>
            <a:off x="4925630" y="5171815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F6FF06F5-7312-326E-D701-F5BA4490EA2F}"/>
              </a:ext>
            </a:extLst>
          </p:cNvPr>
          <p:cNvSpPr/>
          <p:nvPr/>
        </p:nvSpPr>
        <p:spPr>
          <a:xfrm>
            <a:off x="76814" y="2877785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B5A800A-5265-E0B0-7A3C-9AF155A59E29}"/>
              </a:ext>
            </a:extLst>
          </p:cNvPr>
          <p:cNvSpPr/>
          <p:nvPr/>
        </p:nvSpPr>
        <p:spPr>
          <a:xfrm>
            <a:off x="76814" y="5621420"/>
            <a:ext cx="45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 </a:t>
            </a:r>
            <a:r>
              <a:rPr kumimoji="1" lang="en-US" altLang="ko-KR" sz="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secded</a:t>
            </a:r>
            <a:endParaRPr kumimoji="1"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4EDD4522-EB73-CD72-8EFE-51BB403AE38A}"/>
              </a:ext>
            </a:extLst>
          </p:cNvPr>
          <p:cNvSpPr/>
          <p:nvPr/>
        </p:nvSpPr>
        <p:spPr>
          <a:xfrm>
            <a:off x="76814" y="5177408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EC9F3339-0672-4C9F-CBE3-0A54FFC4BFBA}"/>
              </a:ext>
            </a:extLst>
          </p:cNvPr>
          <p:cNvCxnSpPr>
            <a:cxnSpLocks/>
          </p:cNvCxnSpPr>
          <p:nvPr/>
        </p:nvCxnSpPr>
        <p:spPr>
          <a:xfrm>
            <a:off x="567242" y="2813535"/>
            <a:ext cx="0" cy="3222781"/>
          </a:xfrm>
          <a:prstGeom prst="line">
            <a:avLst/>
          </a:prstGeom>
          <a:ln w="28575">
            <a:solidFill>
              <a:srgbClr val="3C3B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23F2A5CF-D2B0-23B5-CFB6-7CB750DBF5FD}"/>
              </a:ext>
            </a:extLst>
          </p:cNvPr>
          <p:cNvCxnSpPr>
            <a:cxnSpLocks/>
          </p:cNvCxnSpPr>
          <p:nvPr/>
        </p:nvCxnSpPr>
        <p:spPr>
          <a:xfrm>
            <a:off x="599183" y="3706502"/>
            <a:ext cx="8460000" cy="0"/>
          </a:xfrm>
          <a:prstGeom prst="line">
            <a:avLst/>
          </a:prstGeom>
          <a:ln w="19050">
            <a:solidFill>
              <a:srgbClr val="3C3B39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4CA08634-FB96-2FAA-7FFC-6F28573DF7EB}"/>
              </a:ext>
            </a:extLst>
          </p:cNvPr>
          <p:cNvCxnSpPr>
            <a:cxnSpLocks/>
          </p:cNvCxnSpPr>
          <p:nvPr/>
        </p:nvCxnSpPr>
        <p:spPr>
          <a:xfrm>
            <a:off x="612000" y="4694140"/>
            <a:ext cx="8460000" cy="0"/>
          </a:xfrm>
          <a:prstGeom prst="line">
            <a:avLst/>
          </a:prstGeom>
          <a:ln w="19050">
            <a:solidFill>
              <a:srgbClr val="3C3B39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BFB6327-5593-1C74-215A-68F5D27C089E}"/>
              </a:ext>
            </a:extLst>
          </p:cNvPr>
          <p:cNvCxnSpPr>
            <a:cxnSpLocks/>
          </p:cNvCxnSpPr>
          <p:nvPr/>
        </p:nvCxnSpPr>
        <p:spPr>
          <a:xfrm>
            <a:off x="6260318" y="2845815"/>
            <a:ext cx="0" cy="828717"/>
          </a:xfrm>
          <a:prstGeom prst="straightConnector1">
            <a:avLst/>
          </a:prstGeom>
          <a:ln w="28575">
            <a:solidFill>
              <a:srgbClr val="3C3B39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A7FEC977-E156-B1BA-71FE-E9E6C01D840B}"/>
              </a:ext>
            </a:extLst>
          </p:cNvPr>
          <p:cNvCxnSpPr/>
          <p:nvPr/>
        </p:nvCxnSpPr>
        <p:spPr>
          <a:xfrm>
            <a:off x="76813" y="2813535"/>
            <a:ext cx="9000000" cy="0"/>
          </a:xfrm>
          <a:prstGeom prst="line">
            <a:avLst/>
          </a:prstGeom>
          <a:ln w="28575">
            <a:solidFill>
              <a:srgbClr val="3C3B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DEB4CC3B-14AA-A008-63C1-FBC829970AE3}"/>
              </a:ext>
            </a:extLst>
          </p:cNvPr>
          <p:cNvCxnSpPr/>
          <p:nvPr/>
        </p:nvCxnSpPr>
        <p:spPr>
          <a:xfrm>
            <a:off x="59183" y="6036316"/>
            <a:ext cx="9000000" cy="0"/>
          </a:xfrm>
          <a:prstGeom prst="line">
            <a:avLst/>
          </a:prstGeom>
          <a:ln w="28575">
            <a:solidFill>
              <a:srgbClr val="3C3B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E82EFCE-958F-2E80-92FD-07A9F2C37078}"/>
              </a:ext>
            </a:extLst>
          </p:cNvPr>
          <p:cNvSpPr txBox="1"/>
          <p:nvPr/>
        </p:nvSpPr>
        <p:spPr>
          <a:xfrm>
            <a:off x="6232135" y="3104568"/>
            <a:ext cx="1247733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User mode layer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290E96E-2490-4D71-D778-404B623C39EC}"/>
              </a:ext>
            </a:extLst>
          </p:cNvPr>
          <p:cNvSpPr txBox="1"/>
          <p:nvPr/>
        </p:nvSpPr>
        <p:spPr>
          <a:xfrm>
            <a:off x="7556000" y="4223452"/>
            <a:ext cx="1425952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time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55F893-5EDE-7633-A02B-4A2B960849C1}"/>
              </a:ext>
            </a:extLst>
          </p:cNvPr>
          <p:cNvSpPr txBox="1"/>
          <p:nvPr/>
        </p:nvSpPr>
        <p:spPr>
          <a:xfrm>
            <a:off x="1156790" y="992453"/>
            <a:ext cx="5682966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고려할 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r>
              <a:rPr lang="ko-KR" altLang="en-US" sz="1400" dirty="0" err="1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대해서 동시성의 개념을 적용 가능한지 고찰해본다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506B04-D366-B76D-6115-F2FFF9187141}"/>
              </a:ext>
            </a:extLst>
          </p:cNvPr>
          <p:cNvSpPr txBox="1"/>
          <p:nvPr/>
        </p:nvSpPr>
        <p:spPr>
          <a:xfrm>
            <a:off x="415636" y="1445136"/>
            <a:ext cx="8197628" cy="93871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또한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,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이러한 동시성을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Rx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부분에 대해서 생각을 해본다면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,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Rx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는 송신된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data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수신하고 이후의 받은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data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해독하는 과정은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transmitter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와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Receiver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의 상호작용에 전혀 영향을 받지 않게 될 것이다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.</a:t>
            </a:r>
          </a:p>
          <a:p>
            <a:pPr marL="171450" indent="-171450" algn="l">
              <a:buFont typeface="Wingdings" pitchFamily="2" charset="2"/>
              <a:buChar char="§"/>
            </a:pPr>
            <a:endParaRPr kumimoji="1" lang="en-US" altLang="ko-KR" sz="1100" dirty="0">
              <a:solidFill>
                <a:srgbClr val="3C3B39"/>
              </a:solidFill>
              <a:ea typeface="+mj-ea"/>
            </a:endParaRPr>
          </a:p>
          <a:p>
            <a:pPr marL="171450" indent="-171450" algn="l">
              <a:buFont typeface="Wingdings" pitchFamily="2" charset="2"/>
              <a:buChar char="§"/>
            </a:pP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Receiver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의 적절한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memory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가 구현되어 있다면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,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연속적인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Rx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통해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data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 memory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저장한 후 적절한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timing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에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data decoding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과정을 수행할 수 있을 것이다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.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DF512C9-B5AE-C967-369E-B10F8B4954B5}"/>
              </a:ext>
            </a:extLst>
          </p:cNvPr>
          <p:cNvSpPr/>
          <p:nvPr/>
        </p:nvSpPr>
        <p:spPr>
          <a:xfrm>
            <a:off x="2826060" y="4273073"/>
            <a:ext cx="980453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EA729ED5-29C5-3D0C-6ECC-5EF9E20FB4E4}"/>
              </a:ext>
            </a:extLst>
          </p:cNvPr>
          <p:cNvSpPr/>
          <p:nvPr/>
        </p:nvSpPr>
        <p:spPr>
          <a:xfrm>
            <a:off x="4403927" y="4273073"/>
            <a:ext cx="980453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C3E83CD-E5FA-995D-F21D-D40994E03658}"/>
              </a:ext>
            </a:extLst>
          </p:cNvPr>
          <p:cNvSpPr/>
          <p:nvPr/>
        </p:nvSpPr>
        <p:spPr>
          <a:xfrm>
            <a:off x="5981794" y="4273073"/>
            <a:ext cx="980453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922EAC4-D36F-D2E5-F106-32D4F0D22658}"/>
              </a:ext>
            </a:extLst>
          </p:cNvPr>
          <p:cNvSpPr/>
          <p:nvPr/>
        </p:nvSpPr>
        <p:spPr>
          <a:xfrm>
            <a:off x="7559662" y="4273073"/>
            <a:ext cx="980453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DBD86ED-5150-314D-85E6-3852ED22B3BF}"/>
              </a:ext>
            </a:extLst>
          </p:cNvPr>
          <p:cNvSpPr/>
          <p:nvPr/>
        </p:nvSpPr>
        <p:spPr>
          <a:xfrm>
            <a:off x="2831961" y="3769516"/>
            <a:ext cx="980443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AF214C05-2549-F561-AFEB-CEBD33BA229B}"/>
              </a:ext>
            </a:extLst>
          </p:cNvPr>
          <p:cNvSpPr/>
          <p:nvPr/>
        </p:nvSpPr>
        <p:spPr>
          <a:xfrm>
            <a:off x="4407865" y="3769516"/>
            <a:ext cx="980443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11B29E5-31EF-22A3-3CC7-F1EADA5C0DCC}"/>
              </a:ext>
            </a:extLst>
          </p:cNvPr>
          <p:cNvSpPr/>
          <p:nvPr/>
        </p:nvSpPr>
        <p:spPr>
          <a:xfrm>
            <a:off x="5983769" y="3769516"/>
            <a:ext cx="980443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A92509C-F06E-532A-D633-9946EED58E3C}"/>
              </a:ext>
            </a:extLst>
          </p:cNvPr>
          <p:cNvSpPr/>
          <p:nvPr/>
        </p:nvSpPr>
        <p:spPr>
          <a:xfrm>
            <a:off x="7559672" y="3769516"/>
            <a:ext cx="980443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77F7D06C-4556-12ED-7501-8D24C50AB713}"/>
              </a:ext>
            </a:extLst>
          </p:cNvPr>
          <p:cNvSpPr/>
          <p:nvPr/>
        </p:nvSpPr>
        <p:spPr>
          <a:xfrm>
            <a:off x="2331971" y="4750860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D521AAF-66FA-B4A8-258F-53FA2B1B228D}"/>
              </a:ext>
            </a:extLst>
          </p:cNvPr>
          <p:cNvSpPr/>
          <p:nvPr/>
        </p:nvSpPr>
        <p:spPr>
          <a:xfrm>
            <a:off x="3384055" y="4758186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5F19A03B-4E71-5938-00F9-B0AB984FC5D4}"/>
              </a:ext>
            </a:extLst>
          </p:cNvPr>
          <p:cNvSpPr/>
          <p:nvPr/>
        </p:nvSpPr>
        <p:spPr>
          <a:xfrm>
            <a:off x="4436139" y="4765512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2B974B6B-25EA-FECF-B9B5-6618386E2B78}"/>
              </a:ext>
            </a:extLst>
          </p:cNvPr>
          <p:cNvSpPr/>
          <p:nvPr/>
        </p:nvSpPr>
        <p:spPr>
          <a:xfrm>
            <a:off x="6524257" y="5614467"/>
            <a:ext cx="45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 </a:t>
            </a:r>
            <a:r>
              <a:rPr kumimoji="1" lang="en-US" altLang="ko-KR" sz="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secded</a:t>
            </a:r>
            <a:endParaRPr kumimoji="1"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DA3A4B4D-7607-2A7E-93D0-C492CD563E66}"/>
              </a:ext>
            </a:extLst>
          </p:cNvPr>
          <p:cNvSpPr/>
          <p:nvPr/>
        </p:nvSpPr>
        <p:spPr>
          <a:xfrm>
            <a:off x="5961664" y="5164862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5FFAA7D5-3B29-84C2-88B3-AFC8807F95DF}"/>
              </a:ext>
            </a:extLst>
          </p:cNvPr>
          <p:cNvSpPr/>
          <p:nvPr/>
        </p:nvSpPr>
        <p:spPr>
          <a:xfrm>
            <a:off x="5472173" y="4758559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227A6B79-4F90-F33F-6FF6-F8AD8AC5C331}"/>
              </a:ext>
            </a:extLst>
          </p:cNvPr>
          <p:cNvSpPr/>
          <p:nvPr/>
        </p:nvSpPr>
        <p:spPr>
          <a:xfrm>
            <a:off x="7576341" y="5628513"/>
            <a:ext cx="45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 </a:t>
            </a:r>
            <a:r>
              <a:rPr kumimoji="1" lang="en-US" altLang="ko-KR" sz="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secded</a:t>
            </a:r>
            <a:endParaRPr kumimoji="1"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35A3EC51-994F-09B8-C8F7-73F801C8E693}"/>
              </a:ext>
            </a:extLst>
          </p:cNvPr>
          <p:cNvSpPr/>
          <p:nvPr/>
        </p:nvSpPr>
        <p:spPr>
          <a:xfrm>
            <a:off x="7013748" y="5178908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5AEA6DA5-B267-ACFC-FC3F-9EF09190DC35}"/>
              </a:ext>
            </a:extLst>
          </p:cNvPr>
          <p:cNvSpPr/>
          <p:nvPr/>
        </p:nvSpPr>
        <p:spPr>
          <a:xfrm>
            <a:off x="6524257" y="4772605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3" name="아래쪽 화살표[D] 52">
            <a:extLst>
              <a:ext uri="{FF2B5EF4-FFF2-40B4-BE49-F238E27FC236}">
                <a16:creationId xmlns:a16="http://schemas.microsoft.com/office/drawing/2014/main" id="{E6BB5F08-98C2-368A-F934-CDE5BBD9FF9D}"/>
              </a:ext>
            </a:extLst>
          </p:cNvPr>
          <p:cNvSpPr/>
          <p:nvPr/>
        </p:nvSpPr>
        <p:spPr>
          <a:xfrm rot="-4200000">
            <a:off x="1477172" y="4570776"/>
            <a:ext cx="273524" cy="1478255"/>
          </a:xfrm>
          <a:prstGeom prst="downArrow">
            <a:avLst/>
          </a:prstGeom>
          <a:solidFill>
            <a:schemeClr val="tx1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kumimoji="1"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아래쪽 화살표[D] 53">
            <a:extLst>
              <a:ext uri="{FF2B5EF4-FFF2-40B4-BE49-F238E27FC236}">
                <a16:creationId xmlns:a16="http://schemas.microsoft.com/office/drawing/2014/main" id="{FBB0F000-51B7-EB55-30C0-06F67C164C30}"/>
              </a:ext>
            </a:extLst>
          </p:cNvPr>
          <p:cNvSpPr/>
          <p:nvPr/>
        </p:nvSpPr>
        <p:spPr>
          <a:xfrm rot="-4200000">
            <a:off x="3647395" y="4570776"/>
            <a:ext cx="273524" cy="1478255"/>
          </a:xfrm>
          <a:prstGeom prst="downArrow">
            <a:avLst/>
          </a:prstGeom>
          <a:solidFill>
            <a:schemeClr val="tx1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kumimoji="1"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6" name="아래쪽 화살표[D] 55">
            <a:extLst>
              <a:ext uri="{FF2B5EF4-FFF2-40B4-BE49-F238E27FC236}">
                <a16:creationId xmlns:a16="http://schemas.microsoft.com/office/drawing/2014/main" id="{92F4554B-CC4E-5A28-6B62-AAF2BFBA01CE}"/>
              </a:ext>
            </a:extLst>
          </p:cNvPr>
          <p:cNvSpPr/>
          <p:nvPr/>
        </p:nvSpPr>
        <p:spPr>
          <a:xfrm rot="-4200000">
            <a:off x="5817618" y="4570776"/>
            <a:ext cx="273524" cy="1478255"/>
          </a:xfrm>
          <a:prstGeom prst="downArrow">
            <a:avLst/>
          </a:prstGeom>
          <a:solidFill>
            <a:schemeClr val="tx1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kumimoji="1"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8" name="아래쪽 화살표[D] 57">
            <a:extLst>
              <a:ext uri="{FF2B5EF4-FFF2-40B4-BE49-F238E27FC236}">
                <a16:creationId xmlns:a16="http://schemas.microsoft.com/office/drawing/2014/main" id="{313F37D5-FB7F-4872-5CB0-73CD016AAF9D}"/>
              </a:ext>
            </a:extLst>
          </p:cNvPr>
          <p:cNvSpPr/>
          <p:nvPr/>
        </p:nvSpPr>
        <p:spPr>
          <a:xfrm rot="-4200000">
            <a:off x="7987840" y="4570776"/>
            <a:ext cx="273524" cy="1478255"/>
          </a:xfrm>
          <a:prstGeom prst="downArrow">
            <a:avLst/>
          </a:prstGeom>
          <a:solidFill>
            <a:schemeClr val="tx1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kumimoji="1"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BCC8EE2-E2CC-170D-07D0-992EAA4D5324}"/>
              </a:ext>
            </a:extLst>
          </p:cNvPr>
          <p:cNvSpPr txBox="1"/>
          <p:nvPr/>
        </p:nvSpPr>
        <p:spPr>
          <a:xfrm>
            <a:off x="837000" y="6069095"/>
            <a:ext cx="1470320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Input t0 data decoding 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ABA269-6CCD-5845-F876-8AC154010B83}"/>
              </a:ext>
            </a:extLst>
          </p:cNvPr>
          <p:cNvSpPr txBox="1"/>
          <p:nvPr/>
        </p:nvSpPr>
        <p:spPr>
          <a:xfrm>
            <a:off x="2996243" y="6069095"/>
            <a:ext cx="1470320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Input t1 data decoding 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4A044E5-3751-9236-187F-7B66B1370286}"/>
              </a:ext>
            </a:extLst>
          </p:cNvPr>
          <p:cNvSpPr txBox="1"/>
          <p:nvPr/>
        </p:nvSpPr>
        <p:spPr>
          <a:xfrm>
            <a:off x="5155486" y="6069095"/>
            <a:ext cx="1470320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Input t2 data decoding 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8234A4-82D1-F094-B77B-506B6373727D}"/>
              </a:ext>
            </a:extLst>
          </p:cNvPr>
          <p:cNvSpPr txBox="1"/>
          <p:nvPr/>
        </p:nvSpPr>
        <p:spPr>
          <a:xfrm>
            <a:off x="7314728" y="6069095"/>
            <a:ext cx="1470320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Input t3 data decoding 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20900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2D207-D956-497C-73FB-37A1C884F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099CE141-E3C1-BF04-D38C-84BD4740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241AC5-6D70-52C7-07F1-885FC976E8B2}"/>
              </a:ext>
            </a:extLst>
          </p:cNvPr>
          <p:cNvSpPr txBox="1"/>
          <p:nvPr/>
        </p:nvSpPr>
        <p:spPr>
          <a:xfrm>
            <a:off x="260295" y="116799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0618A1C-D61E-12A3-6700-ACB1CB9C171F}"/>
              </a:ext>
            </a:extLst>
          </p:cNvPr>
          <p:cNvSpPr/>
          <p:nvPr/>
        </p:nvSpPr>
        <p:spPr>
          <a:xfrm>
            <a:off x="1156790" y="345406"/>
            <a:ext cx="6433171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Tx/Rx ECC/CRC</a:t>
            </a:r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성능 향상 고찰</a:t>
            </a:r>
            <a:endParaRPr lang="en-US" altLang="ko-KR" sz="3200" b="1" dirty="0">
              <a:solidFill>
                <a:srgbClr val="3C3B3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7B74D6-32C7-E73A-B35D-5B0206EED25D}"/>
              </a:ext>
            </a:extLst>
          </p:cNvPr>
          <p:cNvCxnSpPr>
            <a:cxnSpLocks/>
          </p:cNvCxnSpPr>
          <p:nvPr/>
        </p:nvCxnSpPr>
        <p:spPr>
          <a:xfrm>
            <a:off x="76814" y="4200055"/>
            <a:ext cx="9000000" cy="0"/>
          </a:xfrm>
          <a:prstGeom prst="straightConnector1">
            <a:avLst/>
          </a:prstGeom>
          <a:ln w="28575">
            <a:solidFill>
              <a:srgbClr val="3C3B3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8CE2523-1E16-7106-28A0-EAC180BFAC83}"/>
              </a:ext>
            </a:extLst>
          </p:cNvPr>
          <p:cNvSpPr/>
          <p:nvPr/>
        </p:nvSpPr>
        <p:spPr>
          <a:xfrm>
            <a:off x="1521278" y="3292092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0093E6A4-9714-DA40-65FD-C77FE93A66ED}"/>
              </a:ext>
            </a:extLst>
          </p:cNvPr>
          <p:cNvSpPr/>
          <p:nvPr/>
        </p:nvSpPr>
        <p:spPr>
          <a:xfrm>
            <a:off x="1256057" y="3769516"/>
            <a:ext cx="980443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D6BF57E9-FC19-6A44-D6E8-C089BDB29B8F}"/>
              </a:ext>
            </a:extLst>
          </p:cNvPr>
          <p:cNvSpPr/>
          <p:nvPr/>
        </p:nvSpPr>
        <p:spPr>
          <a:xfrm>
            <a:off x="1248193" y="4273073"/>
            <a:ext cx="980453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633C2683-96EC-4300-60AA-9F8E1A2B7163}"/>
              </a:ext>
            </a:extLst>
          </p:cNvPr>
          <p:cNvSpPr/>
          <p:nvPr/>
        </p:nvSpPr>
        <p:spPr>
          <a:xfrm>
            <a:off x="773286" y="2870522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422E2A-8F87-9F57-2656-81677F402430}"/>
              </a:ext>
            </a:extLst>
          </p:cNvPr>
          <p:cNvSpPr txBox="1"/>
          <p:nvPr/>
        </p:nvSpPr>
        <p:spPr>
          <a:xfrm>
            <a:off x="520501" y="4223452"/>
            <a:ext cx="1425952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Receiver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33FC1-C107-E5DE-E0E3-607620119F90}"/>
              </a:ext>
            </a:extLst>
          </p:cNvPr>
          <p:cNvSpPr txBox="1"/>
          <p:nvPr/>
        </p:nvSpPr>
        <p:spPr>
          <a:xfrm>
            <a:off x="520501" y="3916737"/>
            <a:ext cx="1425952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Transmitter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7BD1BD53-DB88-13AE-C4B5-0EAD189E6CDA}"/>
              </a:ext>
            </a:extLst>
          </p:cNvPr>
          <p:cNvSpPr/>
          <p:nvPr/>
        </p:nvSpPr>
        <p:spPr>
          <a:xfrm>
            <a:off x="1289389" y="2870522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C30ED3B-D295-2EA3-68F5-B83A3D8D6203}"/>
              </a:ext>
            </a:extLst>
          </p:cNvPr>
          <p:cNvSpPr/>
          <p:nvPr/>
        </p:nvSpPr>
        <p:spPr>
          <a:xfrm>
            <a:off x="1805492" y="2870522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744899B6-0EAA-8B43-D1CE-F629F0B55689}"/>
              </a:ext>
            </a:extLst>
          </p:cNvPr>
          <p:cNvSpPr/>
          <p:nvPr/>
        </p:nvSpPr>
        <p:spPr>
          <a:xfrm>
            <a:off x="2321595" y="2870522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03E5B65F-3FEE-7427-B70F-58FDF79C5986}"/>
              </a:ext>
            </a:extLst>
          </p:cNvPr>
          <p:cNvSpPr/>
          <p:nvPr/>
        </p:nvSpPr>
        <p:spPr>
          <a:xfrm>
            <a:off x="76814" y="3313724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B2E441D0-6C0B-0A21-097D-C7459C00A189}"/>
              </a:ext>
            </a:extLst>
          </p:cNvPr>
          <p:cNvSpPr/>
          <p:nvPr/>
        </p:nvSpPr>
        <p:spPr>
          <a:xfrm>
            <a:off x="76814" y="3749663"/>
            <a:ext cx="450000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C86A990B-0193-0C64-5C37-E30B0779371E}"/>
              </a:ext>
            </a:extLst>
          </p:cNvPr>
          <p:cNvSpPr/>
          <p:nvPr/>
        </p:nvSpPr>
        <p:spPr>
          <a:xfrm>
            <a:off x="76814" y="4289382"/>
            <a:ext cx="450000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98C92A14-5F8D-E517-AFE0-D8A485D56DB3}"/>
              </a:ext>
            </a:extLst>
          </p:cNvPr>
          <p:cNvSpPr/>
          <p:nvPr/>
        </p:nvSpPr>
        <p:spPr>
          <a:xfrm>
            <a:off x="76814" y="4733395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EB60C713-DF48-212E-163B-25B38F7432CE}"/>
              </a:ext>
            </a:extLst>
          </p:cNvPr>
          <p:cNvSpPr/>
          <p:nvPr/>
        </p:nvSpPr>
        <p:spPr>
          <a:xfrm>
            <a:off x="76814" y="2877785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9F372A1-3201-8DC3-5D85-AB136F454E0A}"/>
              </a:ext>
            </a:extLst>
          </p:cNvPr>
          <p:cNvSpPr/>
          <p:nvPr/>
        </p:nvSpPr>
        <p:spPr>
          <a:xfrm>
            <a:off x="76814" y="5621420"/>
            <a:ext cx="45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 </a:t>
            </a:r>
            <a:r>
              <a:rPr kumimoji="1" lang="en-US" altLang="ko-KR" sz="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secded</a:t>
            </a:r>
            <a:endParaRPr kumimoji="1"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7AEA53A3-F329-FFE7-0324-19A1E1710CD7}"/>
              </a:ext>
            </a:extLst>
          </p:cNvPr>
          <p:cNvSpPr/>
          <p:nvPr/>
        </p:nvSpPr>
        <p:spPr>
          <a:xfrm>
            <a:off x="76814" y="5177408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76F4D7EC-C4A8-B7A0-A009-25F9D78BB830}"/>
              </a:ext>
            </a:extLst>
          </p:cNvPr>
          <p:cNvCxnSpPr>
            <a:cxnSpLocks/>
          </p:cNvCxnSpPr>
          <p:nvPr/>
        </p:nvCxnSpPr>
        <p:spPr>
          <a:xfrm>
            <a:off x="567242" y="2813535"/>
            <a:ext cx="0" cy="3222781"/>
          </a:xfrm>
          <a:prstGeom prst="line">
            <a:avLst/>
          </a:prstGeom>
          <a:ln w="28575">
            <a:solidFill>
              <a:srgbClr val="3C3B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F76D5F25-756B-9F03-E18B-694814746C88}"/>
              </a:ext>
            </a:extLst>
          </p:cNvPr>
          <p:cNvCxnSpPr>
            <a:cxnSpLocks/>
          </p:cNvCxnSpPr>
          <p:nvPr/>
        </p:nvCxnSpPr>
        <p:spPr>
          <a:xfrm>
            <a:off x="599183" y="3706502"/>
            <a:ext cx="8460000" cy="0"/>
          </a:xfrm>
          <a:prstGeom prst="line">
            <a:avLst/>
          </a:prstGeom>
          <a:ln w="19050">
            <a:solidFill>
              <a:srgbClr val="3C3B39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A45CAEC-D867-0EB8-E5E8-595681813D5F}"/>
              </a:ext>
            </a:extLst>
          </p:cNvPr>
          <p:cNvCxnSpPr>
            <a:cxnSpLocks/>
          </p:cNvCxnSpPr>
          <p:nvPr/>
        </p:nvCxnSpPr>
        <p:spPr>
          <a:xfrm>
            <a:off x="612000" y="4694140"/>
            <a:ext cx="8460000" cy="0"/>
          </a:xfrm>
          <a:prstGeom prst="line">
            <a:avLst/>
          </a:prstGeom>
          <a:ln w="19050">
            <a:solidFill>
              <a:srgbClr val="3C3B39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3C2EE6A6-D8EC-5873-2CFC-7C8032EFA39D}"/>
              </a:ext>
            </a:extLst>
          </p:cNvPr>
          <p:cNvCxnSpPr/>
          <p:nvPr/>
        </p:nvCxnSpPr>
        <p:spPr>
          <a:xfrm>
            <a:off x="76813" y="2813535"/>
            <a:ext cx="9000000" cy="0"/>
          </a:xfrm>
          <a:prstGeom prst="line">
            <a:avLst/>
          </a:prstGeom>
          <a:ln w="28575">
            <a:solidFill>
              <a:srgbClr val="3C3B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12123A02-8025-B9EE-7E04-DFEBAB2DC491}"/>
              </a:ext>
            </a:extLst>
          </p:cNvPr>
          <p:cNvCxnSpPr/>
          <p:nvPr/>
        </p:nvCxnSpPr>
        <p:spPr>
          <a:xfrm>
            <a:off x="59183" y="6036316"/>
            <a:ext cx="9000000" cy="0"/>
          </a:xfrm>
          <a:prstGeom prst="line">
            <a:avLst/>
          </a:prstGeom>
          <a:ln w="28575">
            <a:solidFill>
              <a:srgbClr val="3C3B3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E50AD62-CDCF-D434-1E31-4AC1983F3AD1}"/>
              </a:ext>
            </a:extLst>
          </p:cNvPr>
          <p:cNvSpPr txBox="1"/>
          <p:nvPr/>
        </p:nvSpPr>
        <p:spPr>
          <a:xfrm>
            <a:off x="7556000" y="4223452"/>
            <a:ext cx="1425952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time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455D5F-B331-F68C-B676-04F93486A594}"/>
              </a:ext>
            </a:extLst>
          </p:cNvPr>
          <p:cNvSpPr txBox="1"/>
          <p:nvPr/>
        </p:nvSpPr>
        <p:spPr>
          <a:xfrm>
            <a:off x="1156790" y="992453"/>
            <a:ext cx="5682966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고려할 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code</a:t>
            </a:r>
            <a:r>
              <a:rPr lang="ko-KR" altLang="en-US" sz="1400" dirty="0" err="1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</a:t>
            </a:r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대해서 동시성의 개념을 적용 가능한지 고찰해본다</a:t>
            </a:r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936BB-C932-F812-B92E-1C51015C43EC}"/>
              </a:ext>
            </a:extLst>
          </p:cNvPr>
          <p:cNvSpPr txBox="1"/>
          <p:nvPr/>
        </p:nvSpPr>
        <p:spPr>
          <a:xfrm>
            <a:off x="415636" y="1445136"/>
            <a:ext cx="8197628" cy="127727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itchFamily="2" charset="2"/>
              <a:buChar char="§"/>
            </a:pP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이러한 내용을 종합해서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,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Transmitter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부분에서의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data packing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과정을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multithread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이용하여 한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 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번에 수행을 하고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, Tx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는 이전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timing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에서 처리된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data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Tx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수행하게 하여 성능 향상을 야기하도록 한다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. 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또한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, 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추가적인 송신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buffer 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즉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memory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둔다면 빠르게 처리된 데이터들을 모아 놓고 순차적으로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Tx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통해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data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송신 가능하도록 할 것이다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..</a:t>
            </a:r>
          </a:p>
          <a:p>
            <a:pPr marL="171450" indent="-171450" algn="l">
              <a:buFont typeface="Wingdings" pitchFamily="2" charset="2"/>
              <a:buChar char="§"/>
            </a:pPr>
            <a:endParaRPr kumimoji="1" lang="en-US" altLang="ko-KR" sz="1100" dirty="0">
              <a:solidFill>
                <a:srgbClr val="3C3B39"/>
              </a:solidFill>
              <a:ea typeface="+mj-ea"/>
            </a:endParaRPr>
          </a:p>
          <a:p>
            <a:pPr marL="171450" indent="-171450" algn="l">
              <a:buFont typeface="Wingdings" pitchFamily="2" charset="2"/>
              <a:buChar char="§"/>
            </a:pP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Receiver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에서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buffering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을 통해 수신된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data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모아놓고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user layer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에서 자율적으로 송신 받은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data</a:t>
            </a:r>
            <a:r>
              <a:rPr kumimoji="1" lang="ko-KR" altLang="en-US" sz="1100" dirty="0" err="1">
                <a:solidFill>
                  <a:srgbClr val="3C3B39"/>
                </a:solidFill>
                <a:ea typeface="+mj-ea"/>
              </a:rPr>
              <a:t>를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CRC, ECC, </a:t>
            </a:r>
            <a:r>
              <a:rPr kumimoji="1" lang="en-US" altLang="ko-KR" sz="1100" dirty="0" err="1">
                <a:solidFill>
                  <a:srgbClr val="3C3B39"/>
                </a:solidFill>
                <a:ea typeface="+mj-ea"/>
              </a:rPr>
              <a:t>secded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과정을 수행하도록 하여 동시성 통해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, device driver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에서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data 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송수신이 발생되는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interrupt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사이의 상황에서도 최대한으로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user mode layer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에서의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code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들이 실행되도록 하여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, 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최종적으로 해당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code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의 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data </a:t>
            </a:r>
            <a:r>
              <a:rPr kumimoji="1" lang="ko-KR" altLang="en-US" sz="1100" dirty="0">
                <a:solidFill>
                  <a:srgbClr val="3C3B39"/>
                </a:solidFill>
                <a:ea typeface="+mj-ea"/>
              </a:rPr>
              <a:t>처리량을 향상시켜 성능 향상을 야기하도록 한다</a:t>
            </a:r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.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28337480-B016-3240-6A89-C855142C666C}"/>
              </a:ext>
            </a:extLst>
          </p:cNvPr>
          <p:cNvSpPr/>
          <p:nvPr/>
        </p:nvSpPr>
        <p:spPr>
          <a:xfrm>
            <a:off x="3352016" y="4273073"/>
            <a:ext cx="980453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0B7AD6D4-00CF-5031-CA0B-F419049A6016}"/>
              </a:ext>
            </a:extLst>
          </p:cNvPr>
          <p:cNvSpPr/>
          <p:nvPr/>
        </p:nvSpPr>
        <p:spPr>
          <a:xfrm>
            <a:off x="5455839" y="4273073"/>
            <a:ext cx="980453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F1F1C04E-E03A-F9B5-1850-F72DC80B9937}"/>
              </a:ext>
            </a:extLst>
          </p:cNvPr>
          <p:cNvSpPr/>
          <p:nvPr/>
        </p:nvSpPr>
        <p:spPr>
          <a:xfrm>
            <a:off x="7559662" y="4273073"/>
            <a:ext cx="980453" cy="3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Rx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5BFF2981-8378-4D30-8A07-F137AE506421}"/>
              </a:ext>
            </a:extLst>
          </p:cNvPr>
          <p:cNvSpPr/>
          <p:nvPr/>
        </p:nvSpPr>
        <p:spPr>
          <a:xfrm>
            <a:off x="3357262" y="3769516"/>
            <a:ext cx="980443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F552EDA-85F6-B535-76CC-6D8A80A4D52D}"/>
              </a:ext>
            </a:extLst>
          </p:cNvPr>
          <p:cNvSpPr/>
          <p:nvPr/>
        </p:nvSpPr>
        <p:spPr>
          <a:xfrm>
            <a:off x="5458467" y="3769516"/>
            <a:ext cx="980443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9850ADF8-9BB9-E59F-0478-5235521E9C46}"/>
              </a:ext>
            </a:extLst>
          </p:cNvPr>
          <p:cNvSpPr/>
          <p:nvPr/>
        </p:nvSpPr>
        <p:spPr>
          <a:xfrm>
            <a:off x="7559672" y="3769516"/>
            <a:ext cx="980443" cy="36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Tx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B3851EB-3FDB-AB02-0852-AB6F9DD8BFA5}"/>
              </a:ext>
            </a:extLst>
          </p:cNvPr>
          <p:cNvSpPr/>
          <p:nvPr/>
        </p:nvSpPr>
        <p:spPr>
          <a:xfrm>
            <a:off x="6049917" y="5168048"/>
            <a:ext cx="45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 </a:t>
            </a:r>
            <a:r>
              <a:rPr kumimoji="1" lang="en-US" altLang="ko-KR" sz="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secded</a:t>
            </a:r>
            <a:endParaRPr kumimoji="1"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14905E97-92B5-AC33-63D6-BDA80F2A4D4E}"/>
              </a:ext>
            </a:extLst>
          </p:cNvPr>
          <p:cNvSpPr/>
          <p:nvPr/>
        </p:nvSpPr>
        <p:spPr>
          <a:xfrm>
            <a:off x="5494828" y="5160098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3237AD1B-DE8A-6EF5-17A6-562FE92E1D3F}"/>
              </a:ext>
            </a:extLst>
          </p:cNvPr>
          <p:cNvSpPr/>
          <p:nvPr/>
        </p:nvSpPr>
        <p:spPr>
          <a:xfrm>
            <a:off x="6311069" y="4729383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66CD4B5-6446-3136-24C8-AE7926736F15}"/>
              </a:ext>
            </a:extLst>
          </p:cNvPr>
          <p:cNvSpPr/>
          <p:nvPr/>
        </p:nvSpPr>
        <p:spPr>
          <a:xfrm>
            <a:off x="3634401" y="3291553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45F6CB0C-EB6B-D47E-1B07-EB8ECB85F261}"/>
              </a:ext>
            </a:extLst>
          </p:cNvPr>
          <p:cNvSpPr/>
          <p:nvPr/>
        </p:nvSpPr>
        <p:spPr>
          <a:xfrm>
            <a:off x="2886409" y="2869983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8B983E27-B71C-28BC-9E5C-A98C4A8F455C}"/>
              </a:ext>
            </a:extLst>
          </p:cNvPr>
          <p:cNvSpPr/>
          <p:nvPr/>
        </p:nvSpPr>
        <p:spPr>
          <a:xfrm>
            <a:off x="3402512" y="2869983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4327594A-EE35-4D9E-D6E1-ADE79D17D41F}"/>
              </a:ext>
            </a:extLst>
          </p:cNvPr>
          <p:cNvSpPr/>
          <p:nvPr/>
        </p:nvSpPr>
        <p:spPr>
          <a:xfrm>
            <a:off x="3918615" y="2869983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922456C0-07B3-DF88-2A4B-E4A7F923D4F1}"/>
              </a:ext>
            </a:extLst>
          </p:cNvPr>
          <p:cNvSpPr/>
          <p:nvPr/>
        </p:nvSpPr>
        <p:spPr>
          <a:xfrm>
            <a:off x="4434718" y="2869983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6E73B90D-E4F3-D7C5-A108-9389882990CA}"/>
              </a:ext>
            </a:extLst>
          </p:cNvPr>
          <p:cNvSpPr/>
          <p:nvPr/>
        </p:nvSpPr>
        <p:spPr>
          <a:xfrm>
            <a:off x="5723940" y="3296311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71060581-EDE3-1075-C481-2AE8D7363A71}"/>
              </a:ext>
            </a:extLst>
          </p:cNvPr>
          <p:cNvSpPr/>
          <p:nvPr/>
        </p:nvSpPr>
        <p:spPr>
          <a:xfrm>
            <a:off x="4975948" y="2874741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B6954604-7A71-261F-D8A1-E8E1D08DD7EA}"/>
              </a:ext>
            </a:extLst>
          </p:cNvPr>
          <p:cNvSpPr/>
          <p:nvPr/>
        </p:nvSpPr>
        <p:spPr>
          <a:xfrm>
            <a:off x="5492051" y="2874741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1AD639D9-1244-0BAD-7A1A-1A6E6F7312BC}"/>
              </a:ext>
            </a:extLst>
          </p:cNvPr>
          <p:cNvSpPr/>
          <p:nvPr/>
        </p:nvSpPr>
        <p:spPr>
          <a:xfrm>
            <a:off x="6008154" y="2874741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30C3B70F-AFD1-ADAD-FF0B-D0525A9E9AB1}"/>
              </a:ext>
            </a:extLst>
          </p:cNvPr>
          <p:cNvSpPr/>
          <p:nvPr/>
        </p:nvSpPr>
        <p:spPr>
          <a:xfrm>
            <a:off x="6524257" y="2874741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426A95FD-BC1B-98B4-0733-5F152AE71293}"/>
              </a:ext>
            </a:extLst>
          </p:cNvPr>
          <p:cNvSpPr/>
          <p:nvPr/>
        </p:nvSpPr>
        <p:spPr>
          <a:xfrm>
            <a:off x="7813479" y="3290747"/>
            <a:ext cx="450000" cy="360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CRC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E9A922E4-7354-E297-16F2-FDB3055F96F5}"/>
              </a:ext>
            </a:extLst>
          </p:cNvPr>
          <p:cNvSpPr/>
          <p:nvPr/>
        </p:nvSpPr>
        <p:spPr>
          <a:xfrm>
            <a:off x="7065487" y="2869177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531A5E25-8703-2413-2AB0-D2D41A171CA4}"/>
              </a:ext>
            </a:extLst>
          </p:cNvPr>
          <p:cNvSpPr/>
          <p:nvPr/>
        </p:nvSpPr>
        <p:spPr>
          <a:xfrm>
            <a:off x="7581590" y="2869177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E0CCCB39-0026-C970-5B3E-1FF5CEFBDF6B}"/>
              </a:ext>
            </a:extLst>
          </p:cNvPr>
          <p:cNvSpPr/>
          <p:nvPr/>
        </p:nvSpPr>
        <p:spPr>
          <a:xfrm>
            <a:off x="8097693" y="2869177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2E681A9D-7CFF-C38B-9859-5B4D0A858F9D}"/>
              </a:ext>
            </a:extLst>
          </p:cNvPr>
          <p:cNvSpPr/>
          <p:nvPr/>
        </p:nvSpPr>
        <p:spPr>
          <a:xfrm>
            <a:off x="8613796" y="2869177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24CDB890-6484-691F-FECB-EBC5D2DC14AA}"/>
              </a:ext>
            </a:extLst>
          </p:cNvPr>
          <p:cNvSpPr/>
          <p:nvPr/>
        </p:nvSpPr>
        <p:spPr>
          <a:xfrm>
            <a:off x="6049917" y="5588398"/>
            <a:ext cx="45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 </a:t>
            </a:r>
            <a:r>
              <a:rPr kumimoji="1" lang="en-US" altLang="ko-KR" sz="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secded</a:t>
            </a:r>
            <a:endParaRPr kumimoji="1"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0132D21C-A686-2AE3-0B6E-5C359D692B75}"/>
              </a:ext>
            </a:extLst>
          </p:cNvPr>
          <p:cNvSpPr/>
          <p:nvPr/>
        </p:nvSpPr>
        <p:spPr>
          <a:xfrm>
            <a:off x="5494828" y="5580448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F893D223-BA22-D748-D2D5-CEC6F2A69BC2}"/>
              </a:ext>
            </a:extLst>
          </p:cNvPr>
          <p:cNvSpPr/>
          <p:nvPr/>
        </p:nvSpPr>
        <p:spPr>
          <a:xfrm>
            <a:off x="7168864" y="5168048"/>
            <a:ext cx="45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 </a:t>
            </a:r>
            <a:r>
              <a:rPr kumimoji="1" lang="en-US" altLang="ko-KR" sz="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secded</a:t>
            </a:r>
            <a:endParaRPr kumimoji="1"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987D6506-D723-F81E-ACAB-060FD71402D6}"/>
              </a:ext>
            </a:extLst>
          </p:cNvPr>
          <p:cNvSpPr/>
          <p:nvPr/>
        </p:nvSpPr>
        <p:spPr>
          <a:xfrm>
            <a:off x="6613775" y="5160098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BE606299-A7A5-22D3-14A5-253A22E8CA73}"/>
              </a:ext>
            </a:extLst>
          </p:cNvPr>
          <p:cNvSpPr/>
          <p:nvPr/>
        </p:nvSpPr>
        <p:spPr>
          <a:xfrm>
            <a:off x="7168864" y="5588398"/>
            <a:ext cx="45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8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 </a:t>
            </a:r>
            <a:r>
              <a:rPr kumimoji="1" lang="en-US" altLang="ko-KR" sz="8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secded</a:t>
            </a:r>
            <a:endParaRPr kumimoji="1" lang="ko-KR" altLang="en-US" sz="8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C44F2E91-C0B3-E265-F077-76C25390AD1A}"/>
              </a:ext>
            </a:extLst>
          </p:cNvPr>
          <p:cNvSpPr/>
          <p:nvPr/>
        </p:nvSpPr>
        <p:spPr>
          <a:xfrm>
            <a:off x="6613775" y="5580448"/>
            <a:ext cx="450000" cy="360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ECC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420B974-5E33-F53A-2C33-EADDA8D1BE09}"/>
              </a:ext>
            </a:extLst>
          </p:cNvPr>
          <p:cNvSpPr/>
          <p:nvPr/>
        </p:nvSpPr>
        <p:spPr>
          <a:xfrm>
            <a:off x="734694" y="2835654"/>
            <a:ext cx="2085611" cy="83807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kumimoji="1"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304E8AB-BA83-C828-5BC0-87E12E3A323F}"/>
              </a:ext>
            </a:extLst>
          </p:cNvPr>
          <p:cNvSpPr/>
          <p:nvPr/>
        </p:nvSpPr>
        <p:spPr>
          <a:xfrm>
            <a:off x="2839807" y="2827547"/>
            <a:ext cx="2085611" cy="83807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kumimoji="1"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DDC1E74-4F8E-E88E-E5CA-83754F57CB6E}"/>
              </a:ext>
            </a:extLst>
          </p:cNvPr>
          <p:cNvSpPr/>
          <p:nvPr/>
        </p:nvSpPr>
        <p:spPr>
          <a:xfrm>
            <a:off x="4933708" y="2828447"/>
            <a:ext cx="2085611" cy="83807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kumimoji="1"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C481CDB-4B80-B681-BB73-2DBF0A2A8DD9}"/>
              </a:ext>
            </a:extLst>
          </p:cNvPr>
          <p:cNvSpPr/>
          <p:nvPr/>
        </p:nvSpPr>
        <p:spPr>
          <a:xfrm>
            <a:off x="7010704" y="2823236"/>
            <a:ext cx="2085611" cy="838070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kumimoji="1"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3" name="아래쪽 화살표[D] 92">
            <a:extLst>
              <a:ext uri="{FF2B5EF4-FFF2-40B4-BE49-F238E27FC236}">
                <a16:creationId xmlns:a16="http://schemas.microsoft.com/office/drawing/2014/main" id="{A7EC7D98-B66E-2790-6B55-2033C9771AAF}"/>
              </a:ext>
            </a:extLst>
          </p:cNvPr>
          <p:cNvSpPr/>
          <p:nvPr/>
        </p:nvSpPr>
        <p:spPr>
          <a:xfrm rot="-2700000">
            <a:off x="2666079" y="3488030"/>
            <a:ext cx="273524" cy="461968"/>
          </a:xfrm>
          <a:prstGeom prst="downArrow">
            <a:avLst/>
          </a:prstGeom>
          <a:solidFill>
            <a:schemeClr val="tx1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kumimoji="1"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아래쪽 화살표[D] 93">
            <a:extLst>
              <a:ext uri="{FF2B5EF4-FFF2-40B4-BE49-F238E27FC236}">
                <a16:creationId xmlns:a16="http://schemas.microsoft.com/office/drawing/2014/main" id="{AC1D92B3-0A25-8620-D1DE-508BEEB52096}"/>
              </a:ext>
            </a:extLst>
          </p:cNvPr>
          <p:cNvSpPr/>
          <p:nvPr/>
        </p:nvSpPr>
        <p:spPr>
          <a:xfrm rot="-2700000">
            <a:off x="4695129" y="3488030"/>
            <a:ext cx="273524" cy="461968"/>
          </a:xfrm>
          <a:prstGeom prst="downArrow">
            <a:avLst/>
          </a:prstGeom>
          <a:solidFill>
            <a:schemeClr val="tx1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kumimoji="1"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5" name="아래쪽 화살표[D] 94">
            <a:extLst>
              <a:ext uri="{FF2B5EF4-FFF2-40B4-BE49-F238E27FC236}">
                <a16:creationId xmlns:a16="http://schemas.microsoft.com/office/drawing/2014/main" id="{D08A0F71-8840-A1FD-B729-B6CEDF805615}"/>
              </a:ext>
            </a:extLst>
          </p:cNvPr>
          <p:cNvSpPr/>
          <p:nvPr/>
        </p:nvSpPr>
        <p:spPr>
          <a:xfrm rot="-2700000">
            <a:off x="6928725" y="3488030"/>
            <a:ext cx="273524" cy="461968"/>
          </a:xfrm>
          <a:prstGeom prst="downArrow">
            <a:avLst/>
          </a:prstGeom>
          <a:solidFill>
            <a:schemeClr val="tx1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kumimoji="1"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80DD8FB-8C24-5971-8EA2-6D2B4278A7D9}"/>
              </a:ext>
            </a:extLst>
          </p:cNvPr>
          <p:cNvSpPr/>
          <p:nvPr/>
        </p:nvSpPr>
        <p:spPr>
          <a:xfrm>
            <a:off x="5457111" y="5120843"/>
            <a:ext cx="2161742" cy="862603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kumimoji="1"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6572DB69-0401-59E9-3076-9E7CCBAB74F6}"/>
              </a:ext>
            </a:extLst>
          </p:cNvPr>
          <p:cNvSpPr/>
          <p:nvPr/>
        </p:nvSpPr>
        <p:spPr>
          <a:xfrm>
            <a:off x="2311237" y="4818823"/>
            <a:ext cx="1585726" cy="10937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Memory</a:t>
            </a:r>
            <a:endParaRPr kumimoji="1"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1B75195-BBD8-07C1-FA84-DC9E4E04B0CF}"/>
              </a:ext>
            </a:extLst>
          </p:cNvPr>
          <p:cNvGrpSpPr/>
          <p:nvPr/>
        </p:nvGrpSpPr>
        <p:grpSpPr>
          <a:xfrm>
            <a:off x="4042870" y="4825703"/>
            <a:ext cx="1223343" cy="1080000"/>
            <a:chOff x="6306146" y="4855066"/>
            <a:chExt cx="1223343" cy="1080000"/>
          </a:xfrm>
        </p:grpSpPr>
        <p:sp>
          <p:nvSpPr>
            <p:cNvPr id="103" name="도넛[D] 102">
              <a:extLst>
                <a:ext uri="{FF2B5EF4-FFF2-40B4-BE49-F238E27FC236}">
                  <a16:creationId xmlns:a16="http://schemas.microsoft.com/office/drawing/2014/main" id="{BFF80B73-C960-1DB8-2244-DEEB7B53CDDF}"/>
                </a:ext>
              </a:extLst>
            </p:cNvPr>
            <p:cNvSpPr/>
            <p:nvPr/>
          </p:nvSpPr>
          <p:spPr>
            <a:xfrm>
              <a:off x="6449489" y="4855066"/>
              <a:ext cx="1080000" cy="1080000"/>
            </a:xfrm>
            <a:prstGeom prst="donut">
              <a:avLst>
                <a:gd name="adj" fmla="val 13154"/>
              </a:avLst>
            </a:prstGeom>
            <a:solidFill>
              <a:schemeClr val="tx1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kumimoji="1"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CAD32DE-FE57-DC88-DA3F-1EC937ACCF9D}"/>
                </a:ext>
              </a:extLst>
            </p:cNvPr>
            <p:cNvSpPr/>
            <p:nvPr/>
          </p:nvSpPr>
          <p:spPr>
            <a:xfrm>
              <a:off x="6306146" y="5278095"/>
              <a:ext cx="346277" cy="238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kumimoji="1"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04" name="삼각형 103">
              <a:extLst>
                <a:ext uri="{FF2B5EF4-FFF2-40B4-BE49-F238E27FC236}">
                  <a16:creationId xmlns:a16="http://schemas.microsoft.com/office/drawing/2014/main" id="{0C11D3FE-05F8-8541-3AB8-5701DCE3CEBC}"/>
                </a:ext>
              </a:extLst>
            </p:cNvPr>
            <p:cNvSpPr/>
            <p:nvPr/>
          </p:nvSpPr>
          <p:spPr>
            <a:xfrm rot="10800000">
              <a:off x="6344257" y="5258048"/>
              <a:ext cx="360000" cy="2700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kumimoji="1"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3BFEC4ED-9583-81C1-E4B7-0C59B20FFCEE}"/>
              </a:ext>
            </a:extLst>
          </p:cNvPr>
          <p:cNvSpPr txBox="1"/>
          <p:nvPr/>
        </p:nvSpPr>
        <p:spPr>
          <a:xfrm>
            <a:off x="4462615" y="5257757"/>
            <a:ext cx="595479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R" sz="1100" dirty="0">
                <a:solidFill>
                  <a:srgbClr val="3C3B39"/>
                </a:solidFill>
                <a:ea typeface="+mj-ea"/>
              </a:rPr>
              <a:t>polling</a:t>
            </a:r>
            <a:endParaRPr kumimoji="1" lang="ko-KR" altLang="en-US" sz="1100" dirty="0">
              <a:solidFill>
                <a:srgbClr val="3C3B39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02969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89" y="1661376"/>
            <a:ext cx="2865359" cy="2869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39209A-B11C-7D36-BAEB-4F743E85F356}"/>
              </a:ext>
            </a:extLst>
          </p:cNvPr>
          <p:cNvSpPr txBox="1"/>
          <p:nvPr/>
        </p:nvSpPr>
        <p:spPr>
          <a:xfrm>
            <a:off x="3988541" y="4867154"/>
            <a:ext cx="925253" cy="2616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dirty="0">
                <a:solidFill>
                  <a:srgbClr val="3C3B39"/>
                </a:solidFill>
                <a:ea typeface="+mj-ea"/>
              </a:rPr>
              <a:t>감사합니다</a:t>
            </a:r>
            <a:r>
              <a:rPr lang="en-US" altLang="ko-KR" sz="1100" dirty="0">
                <a:solidFill>
                  <a:srgbClr val="3C3B39"/>
                </a:solidFill>
                <a:ea typeface="+mj-ea"/>
              </a:rPr>
              <a:t>.</a:t>
            </a:r>
            <a:endParaRPr lang="ko-KR" altLang="en-US" sz="1100" dirty="0">
              <a:solidFill>
                <a:srgbClr val="3C3B39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7041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4B82252-CA0F-4F52-BCCF-93884FF68E9E}"/>
              </a:ext>
            </a:extLst>
          </p:cNvPr>
          <p:cNvGrpSpPr/>
          <p:nvPr/>
        </p:nvGrpSpPr>
        <p:grpSpPr>
          <a:xfrm>
            <a:off x="1265144" y="1049853"/>
            <a:ext cx="2014781" cy="1108065"/>
            <a:chOff x="1187548" y="1446259"/>
            <a:chExt cx="1801218" cy="7694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4DD856-5CAA-4528-AF73-23F84F0BF893}"/>
                </a:ext>
              </a:extLst>
            </p:cNvPr>
            <p:cNvSpPr txBox="1"/>
            <p:nvPr/>
          </p:nvSpPr>
          <p:spPr>
            <a:xfrm>
              <a:off x="1312538" y="1446259"/>
              <a:ext cx="1676228" cy="769441"/>
            </a:xfrm>
            <a:prstGeom prst="rect">
              <a:avLst/>
            </a:prstGeom>
            <a:noFill/>
            <a:scene3d>
              <a:camera prst="obliqueBottom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>
                  <a:latin typeface="Arial" panose="020B0604020202020204" pitchFamily="34" charset="0"/>
                  <a:ea typeface="나눔스퀘어 ExtraBold" panose="020B0600000101010101" pitchFamily="50" charset="-127"/>
                  <a:cs typeface="Arial" panose="020B0604020202020204" pitchFamily="34" charset="0"/>
                </a:rPr>
                <a:t>Index</a:t>
              </a:r>
              <a:endParaRPr lang="ko-KR" altLang="en-US" sz="4400" b="1" dirty="0">
                <a:latin typeface="Arial" panose="020B0604020202020204" pitchFamily="34" charset="0"/>
                <a:ea typeface="나눔스퀘어 ExtraBold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AF66AE4-F95C-4F5B-9FBD-1475FC0C21FF}"/>
                </a:ext>
              </a:extLst>
            </p:cNvPr>
            <p:cNvSpPr/>
            <p:nvPr/>
          </p:nvSpPr>
          <p:spPr>
            <a:xfrm>
              <a:off x="1187548" y="1548629"/>
              <a:ext cx="72000" cy="564701"/>
            </a:xfrm>
            <a:prstGeom prst="rect">
              <a:avLst/>
            </a:prstGeom>
            <a:solidFill>
              <a:srgbClr val="9F0D17"/>
            </a:solidFill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lang="ko-KR" altLang="en-US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9D00778-B9A3-44E8-87F7-8F2CC0D9F392}"/>
              </a:ext>
            </a:extLst>
          </p:cNvPr>
          <p:cNvSpPr txBox="1"/>
          <p:nvPr/>
        </p:nvSpPr>
        <p:spPr>
          <a:xfrm flipH="1">
            <a:off x="1265144" y="2542988"/>
            <a:ext cx="4828141" cy="211237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en-US" altLang="ko-KR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ECC</a:t>
            </a: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en-US" altLang="ko-KR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CRC</a:t>
            </a: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하드웨어 구성도 </a:t>
            </a:r>
            <a:r>
              <a:rPr lang="en-US" altLang="ko-KR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&amp; </a:t>
            </a:r>
            <a:r>
              <a:rPr lang="en-US" altLang="ko-KR" sz="2000" dirty="0" err="1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FlowChart</a:t>
            </a: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  <a:p>
            <a:pPr marL="457200" indent="-457200" algn="l">
              <a:lnSpc>
                <a:spcPct val="150000"/>
              </a:lnSpc>
              <a:spcAft>
                <a:spcPts val="600"/>
              </a:spcAft>
              <a:buClr>
                <a:srgbClr val="9F0D17"/>
              </a:buClr>
              <a:buSzPct val="102000"/>
              <a:buAutoNum type="arabicPeriod"/>
            </a:pPr>
            <a:r>
              <a:rPr lang="en-US" altLang="ko-KR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Tx/Rx ECC/CRC</a:t>
            </a:r>
            <a:r>
              <a:rPr lang="ko-KR" altLang="en-US" sz="2000" dirty="0">
                <a:solidFill>
                  <a:srgbClr val="3C3B39"/>
                </a:solidFill>
                <a:latin typeface="Arial" panose="020B0604020202020204" pitchFamily="34" charset="0"/>
                <a:ea typeface="나눔스퀘어 Bold" panose="020B0600000101010101" pitchFamily="50" charset="-127"/>
                <a:cs typeface="Arial" panose="020B0604020202020204" pitchFamily="34" charset="0"/>
              </a:rPr>
              <a:t>의 성능 향상 고찰</a:t>
            </a:r>
            <a:endParaRPr lang="en-US" altLang="ko-KR" sz="2000" dirty="0">
              <a:solidFill>
                <a:srgbClr val="3C3B39"/>
              </a:solidFill>
              <a:latin typeface="Arial" panose="020B0604020202020204" pitchFamily="34" charset="0"/>
              <a:ea typeface="나눔스퀘어 Bold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818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A08C6-D9EE-175F-74AB-32E493D41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E09EC0D4-F3C8-353A-4D84-E8CF16B5C0C1}"/>
              </a:ext>
            </a:extLst>
          </p:cNvPr>
          <p:cNvSpPr/>
          <p:nvPr/>
        </p:nvSpPr>
        <p:spPr>
          <a:xfrm>
            <a:off x="714398" y="1683071"/>
            <a:ext cx="7715205" cy="18268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7FB4F39-BF57-3EB7-1828-E6CFF3F667C3}"/>
              </a:ext>
            </a:extLst>
          </p:cNvPr>
          <p:cNvSpPr txBox="1"/>
          <p:nvPr/>
        </p:nvSpPr>
        <p:spPr>
          <a:xfrm>
            <a:off x="633142" y="2641353"/>
            <a:ext cx="7877715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algn="ctr"/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송수신 과정에서 비트 오류 검출하고 수정할 수 있는 코드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D692DF5-D1EF-BFD0-99EC-EA8D187A7821}"/>
              </a:ext>
            </a:extLst>
          </p:cNvPr>
          <p:cNvSpPr txBox="1"/>
          <p:nvPr/>
        </p:nvSpPr>
        <p:spPr>
          <a:xfrm>
            <a:off x="908540" y="1838091"/>
            <a:ext cx="2098460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ECC</a:t>
            </a:r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란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 ]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089EE068-C889-6E86-6DE0-E2187459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8518A62-E8AE-6AC8-973B-7359708172F8}"/>
              </a:ext>
            </a:extLst>
          </p:cNvPr>
          <p:cNvSpPr txBox="1"/>
          <p:nvPr/>
        </p:nvSpPr>
        <p:spPr>
          <a:xfrm>
            <a:off x="260295" y="116799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C56B9D-CAA4-A1CA-FE28-F0543C49C014}"/>
              </a:ext>
            </a:extLst>
          </p:cNvPr>
          <p:cNvSpPr/>
          <p:nvPr/>
        </p:nvSpPr>
        <p:spPr>
          <a:xfrm>
            <a:off x="1156790" y="345406"/>
            <a:ext cx="5502468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ECC(Error Correction Code)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62EE32-E9FC-0408-83F4-E79E84A9C4B6}"/>
              </a:ext>
            </a:extLst>
          </p:cNvPr>
          <p:cNvSpPr txBox="1"/>
          <p:nvPr/>
        </p:nvSpPr>
        <p:spPr>
          <a:xfrm>
            <a:off x="1156790" y="992453"/>
            <a:ext cx="965329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개념</a:t>
            </a:r>
            <a:endParaRPr lang="en-US" altLang="ko-KR" sz="1400" dirty="0">
              <a:solidFill>
                <a:srgbClr val="3C3B3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347F4FA-9AE7-F8D4-9DFA-75011B3FAE74}"/>
              </a:ext>
            </a:extLst>
          </p:cNvPr>
          <p:cNvSpPr/>
          <p:nvPr/>
        </p:nvSpPr>
        <p:spPr>
          <a:xfrm>
            <a:off x="714397" y="3674481"/>
            <a:ext cx="7715205" cy="24184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144EF-A65F-492B-E4AF-BE60CF527AC9}"/>
              </a:ext>
            </a:extLst>
          </p:cNvPr>
          <p:cNvSpPr txBox="1"/>
          <p:nvPr/>
        </p:nvSpPr>
        <p:spPr>
          <a:xfrm>
            <a:off x="633141" y="4456579"/>
            <a:ext cx="7877715" cy="141782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해밍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코드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(Hamming Code)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2. SEC-DEC (Single Error Correction, Double Error Detection)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리드 솔로몬 코드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BCH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등등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00C17-6058-3E86-4859-F5222BD6DF0B}"/>
              </a:ext>
            </a:extLst>
          </p:cNvPr>
          <p:cNvSpPr txBox="1"/>
          <p:nvPr/>
        </p:nvSpPr>
        <p:spPr>
          <a:xfrm>
            <a:off x="995371" y="3707207"/>
            <a:ext cx="1588897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 </a:t>
            </a:r>
            <a:r>
              <a:rPr lang="ko-KR" altLang="en-US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종류</a:t>
            </a:r>
            <a:r>
              <a:rPr lang="en-US" altLang="ko-KR" sz="3200" b="1" dirty="0">
                <a:solidFill>
                  <a:srgbClr val="AE172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]</a:t>
            </a:r>
            <a:endParaRPr lang="ko-KR" altLang="en-US" sz="3200" b="1" dirty="0">
              <a:solidFill>
                <a:srgbClr val="AE172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929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DEC09-30EF-B1F7-BCB8-562BB675A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9BE77F40-C4B0-55D0-9234-BB3F19267A0D}"/>
              </a:ext>
            </a:extLst>
          </p:cNvPr>
          <p:cNvSpPr/>
          <p:nvPr/>
        </p:nvSpPr>
        <p:spPr>
          <a:xfrm>
            <a:off x="714398" y="1528483"/>
            <a:ext cx="7715205" cy="19814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8B596B42-6A8A-B7E0-7FB9-BCD02BE1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A22A2E-2A8C-6459-BD8B-D7F022FD077A}"/>
              </a:ext>
            </a:extLst>
          </p:cNvPr>
          <p:cNvSpPr txBox="1"/>
          <p:nvPr/>
        </p:nvSpPr>
        <p:spPr>
          <a:xfrm>
            <a:off x="260295" y="116799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96A59E-D413-2F95-611C-571641A52863}"/>
              </a:ext>
            </a:extLst>
          </p:cNvPr>
          <p:cNvSpPr/>
          <p:nvPr/>
        </p:nvSpPr>
        <p:spPr>
          <a:xfrm>
            <a:off x="1156790" y="345406"/>
            <a:ext cx="532389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해밍</a:t>
            </a:r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코드</a:t>
            </a:r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(Hamming Code)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375120-BBD5-310A-89CB-76DCBF2FD4DE}"/>
              </a:ext>
            </a:extLst>
          </p:cNvPr>
          <p:cNvSpPr txBox="1"/>
          <p:nvPr/>
        </p:nvSpPr>
        <p:spPr>
          <a:xfrm>
            <a:off x="1156790" y="992453"/>
            <a:ext cx="938077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98C51E-111D-2B49-62F1-FFADA49B7586}"/>
              </a:ext>
            </a:extLst>
          </p:cNvPr>
          <p:cNvSpPr/>
          <p:nvPr/>
        </p:nvSpPr>
        <p:spPr>
          <a:xfrm>
            <a:off x="714397" y="3674481"/>
            <a:ext cx="7715205" cy="24184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7B16CC-5C35-B085-E4A1-B36828CD03F4}"/>
              </a:ext>
            </a:extLst>
          </p:cNvPr>
          <p:cNvSpPr txBox="1"/>
          <p:nvPr/>
        </p:nvSpPr>
        <p:spPr>
          <a:xfrm>
            <a:off x="5175184" y="1959755"/>
            <a:ext cx="2865838" cy="95615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 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비트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8-bit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필요한 체크 비트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4-bit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8FE7AF-EAC5-7B4F-8B03-10C481D35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86" y="2066011"/>
            <a:ext cx="4234718" cy="14524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95CDFF-48B7-1531-A2A5-5C9B9AE9E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17" y="4649809"/>
            <a:ext cx="7773485" cy="1095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BF1D59-AD67-90E7-51A4-B485DA677287}"/>
              </a:ext>
            </a:extLst>
          </p:cNvPr>
          <p:cNvSpPr txBox="1"/>
          <p:nvPr/>
        </p:nvSpPr>
        <p:spPr>
          <a:xfrm>
            <a:off x="704287" y="1812827"/>
            <a:ext cx="7877715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단일 오류 수정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다중 오류 검출 가능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EF99B2-ACA2-39F0-A51E-9A15AEC7104E}"/>
              </a:ext>
            </a:extLst>
          </p:cNvPr>
          <p:cNvSpPr txBox="1"/>
          <p:nvPr/>
        </p:nvSpPr>
        <p:spPr>
          <a:xfrm>
            <a:off x="656117" y="4012547"/>
            <a:ext cx="7877715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/>
              </a:rPr>
              <a:t>패리티 비트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/>
              </a:rPr>
              <a:t>(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/>
              </a:rPr>
              <a:t>체크 비트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/>
              </a:rPr>
              <a:t>)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/>
              </a:rPr>
              <a:t>연산 후  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/>
              </a:rPr>
              <a:t>2^n (n = 0, 1 </a:t>
            </a:r>
            <a:r>
              <a:rPr lang="en-US" altLang="ko-KR" sz="2000" b="1" dirty="0">
                <a:latin typeface="Bauhaus 93" panose="04030905020B02020C02" pitchFamily="82" charset="0"/>
                <a:ea typeface="나눔스퀘어" panose="020B0600000101010101"/>
              </a:rPr>
              <a:t>…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/>
              </a:rPr>
              <a:t> )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/>
              </a:rPr>
              <a:t>자리에 삽입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33837421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46555-A1E2-C28B-717F-70F1A47AC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4DB13390-0E3E-17B2-2124-1F6976022294}"/>
              </a:ext>
            </a:extLst>
          </p:cNvPr>
          <p:cNvSpPr/>
          <p:nvPr/>
        </p:nvSpPr>
        <p:spPr>
          <a:xfrm>
            <a:off x="714398" y="1683071"/>
            <a:ext cx="7715205" cy="18268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4F01F4F-A3BE-2AA4-56F0-AE5CB8F741B3}"/>
              </a:ext>
            </a:extLst>
          </p:cNvPr>
          <p:cNvSpPr txBox="1"/>
          <p:nvPr/>
        </p:nvSpPr>
        <p:spPr>
          <a:xfrm>
            <a:off x="633140" y="1876876"/>
            <a:ext cx="7877715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algn="ctr"/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C2F9A775-137E-9CFA-D210-39ECDD40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8C4BF5-CA5F-52EF-50BE-CA05F45FBE0A}"/>
              </a:ext>
            </a:extLst>
          </p:cNvPr>
          <p:cNvSpPr txBox="1"/>
          <p:nvPr/>
        </p:nvSpPr>
        <p:spPr>
          <a:xfrm>
            <a:off x="260295" y="116799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84E8230-A8B8-9889-285C-21B1AEAB1557}"/>
              </a:ext>
            </a:extLst>
          </p:cNvPr>
          <p:cNvSpPr/>
          <p:nvPr/>
        </p:nvSpPr>
        <p:spPr>
          <a:xfrm>
            <a:off x="1156790" y="345406"/>
            <a:ext cx="532389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해밍</a:t>
            </a:r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코드</a:t>
            </a:r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(Hamming Code)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742542-AA54-0419-D567-7CA7E7B94111}"/>
              </a:ext>
            </a:extLst>
          </p:cNvPr>
          <p:cNvSpPr txBox="1"/>
          <p:nvPr/>
        </p:nvSpPr>
        <p:spPr>
          <a:xfrm>
            <a:off x="1156790" y="992453"/>
            <a:ext cx="965329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Decoding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21C894-97EB-8A2B-D9B5-6CC201E9B09A}"/>
              </a:ext>
            </a:extLst>
          </p:cNvPr>
          <p:cNvSpPr/>
          <p:nvPr/>
        </p:nvSpPr>
        <p:spPr>
          <a:xfrm>
            <a:off x="714397" y="3674481"/>
            <a:ext cx="7715205" cy="24184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B0CEA-B03B-B52A-E11D-5580FF09179B}"/>
              </a:ext>
            </a:extLst>
          </p:cNvPr>
          <p:cNvSpPr txBox="1"/>
          <p:nvPr/>
        </p:nvSpPr>
        <p:spPr>
          <a:xfrm>
            <a:off x="721396" y="1875773"/>
            <a:ext cx="7877715" cy="49449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D89AA-D46D-0F26-4DF7-27C034EE7221}"/>
              </a:ext>
            </a:extLst>
          </p:cNvPr>
          <p:cNvSpPr txBox="1"/>
          <p:nvPr/>
        </p:nvSpPr>
        <p:spPr>
          <a:xfrm>
            <a:off x="714397" y="1747965"/>
            <a:ext cx="7877715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패리티 비트 연산 후 신드롬 값 계산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2FA7DF-D5DB-E5EC-E696-C9440F571349}"/>
              </a:ext>
            </a:extLst>
          </p:cNvPr>
          <p:cNvSpPr txBox="1"/>
          <p:nvPr/>
        </p:nvSpPr>
        <p:spPr>
          <a:xfrm>
            <a:off x="633139" y="3798470"/>
            <a:ext cx="7877715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오류 정정</a:t>
            </a:r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A54D45-95DA-2D7E-000F-1831A37A8C72}"/>
              </a:ext>
            </a:extLst>
          </p:cNvPr>
          <p:cNvSpPr txBox="1"/>
          <p:nvPr/>
        </p:nvSpPr>
        <p:spPr>
          <a:xfrm>
            <a:off x="755023" y="2123020"/>
            <a:ext cx="7877715" cy="956159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Ex)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수신 패리티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P8, P4, P2, P1: 0 1 1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신드롬 값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0 1 1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26F282-9FF4-D12C-C8D8-066E23202208}"/>
              </a:ext>
            </a:extLst>
          </p:cNvPr>
          <p:cNvSpPr txBox="1"/>
          <p:nvPr/>
        </p:nvSpPr>
        <p:spPr>
          <a:xfrm>
            <a:off x="755023" y="4262774"/>
            <a:ext cx="7877715" cy="141782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오류가 없다면 신드롬 값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0 0 0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신드롬 값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0 1 1 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7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번 째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bit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오류 발생 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bit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반전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322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92607-F1E5-BA38-D31D-335CEB0EE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EA2CFF65-6298-09E9-6B76-DE8D8D32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5E7032-3B45-3C60-7390-08D9DD68FD6C}"/>
              </a:ext>
            </a:extLst>
          </p:cNvPr>
          <p:cNvSpPr txBox="1"/>
          <p:nvPr/>
        </p:nvSpPr>
        <p:spPr>
          <a:xfrm>
            <a:off x="260295" y="116799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C431F28-AA17-AE7E-0B4D-7BC0B0C232CF}"/>
              </a:ext>
            </a:extLst>
          </p:cNvPr>
          <p:cNvSpPr/>
          <p:nvPr/>
        </p:nvSpPr>
        <p:spPr>
          <a:xfrm>
            <a:off x="1156790" y="345406"/>
            <a:ext cx="532389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해밍</a:t>
            </a:r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코드</a:t>
            </a:r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(Hamming Code)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89B347-1F9D-8B2B-80D2-56A1A5CBFCAD}"/>
              </a:ext>
            </a:extLst>
          </p:cNvPr>
          <p:cNvSpPr txBox="1"/>
          <p:nvPr/>
        </p:nvSpPr>
        <p:spPr>
          <a:xfrm>
            <a:off x="1156790" y="992453"/>
            <a:ext cx="938077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19E9B-A5BC-855E-B9F4-2E50793DDA1C}"/>
              </a:ext>
            </a:extLst>
          </p:cNvPr>
          <p:cNvSpPr txBox="1"/>
          <p:nvPr/>
        </p:nvSpPr>
        <p:spPr>
          <a:xfrm>
            <a:off x="1815374" y="1468847"/>
            <a:ext cx="3068728" cy="31354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&lt;Data framing&gt;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302DDC-1403-D1A1-BBF0-26B4335F3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53" y="1805141"/>
            <a:ext cx="4415738" cy="2072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E9DFD1-9351-E49C-EE9F-1EC446EAD0B4}"/>
              </a:ext>
            </a:extLst>
          </p:cNvPr>
          <p:cNvSpPr txBox="1"/>
          <p:nvPr/>
        </p:nvSpPr>
        <p:spPr>
          <a:xfrm>
            <a:off x="5265568" y="1670998"/>
            <a:ext cx="3599183" cy="56746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128-bit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32(bits) * 4(frames)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frame input array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프레임의 데이터를 비트 단위로 추출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FAA107-66D6-6802-1A74-A109A6C2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551" y="3154448"/>
            <a:ext cx="986334" cy="3901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216FFD-DF3F-AEE9-1453-C3DA4C2D6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551" y="3544646"/>
            <a:ext cx="986334" cy="39019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B631AE4-04F0-0C63-5293-B4C576E23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808" y="3544647"/>
            <a:ext cx="986334" cy="39019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9582C57-B7E9-140F-9D3A-AA92FEDC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808" y="3154448"/>
            <a:ext cx="986334" cy="390199"/>
          </a:xfrm>
          <a:prstGeom prst="rect">
            <a:avLst/>
          </a:prstGeom>
        </p:spPr>
      </p:pic>
      <p:sp>
        <p:nvSpPr>
          <p:cNvPr id="21" name="모서리가 둥근 직사각형 13">
            <a:extLst>
              <a:ext uri="{FF2B5EF4-FFF2-40B4-BE49-F238E27FC236}">
                <a16:creationId xmlns:a16="http://schemas.microsoft.com/office/drawing/2014/main" id="{A393C7AC-AC56-7760-83F8-6CEBAF3B298E}"/>
              </a:ext>
            </a:extLst>
          </p:cNvPr>
          <p:cNvSpPr/>
          <p:nvPr/>
        </p:nvSpPr>
        <p:spPr>
          <a:xfrm>
            <a:off x="4977182" y="2433561"/>
            <a:ext cx="3887569" cy="31354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r>
              <a:rPr kumimoji="1" lang="en-US" altLang="ko-KR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128bits data</a:t>
            </a:r>
            <a:endParaRPr kumimoji="1"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화살표: 갈매기형 수장 21">
            <a:extLst>
              <a:ext uri="{FF2B5EF4-FFF2-40B4-BE49-F238E27FC236}">
                <a16:creationId xmlns:a16="http://schemas.microsoft.com/office/drawing/2014/main" id="{CE58C6B0-D088-66F0-3D1C-36E08434FA11}"/>
              </a:ext>
            </a:extLst>
          </p:cNvPr>
          <p:cNvSpPr/>
          <p:nvPr/>
        </p:nvSpPr>
        <p:spPr>
          <a:xfrm rot="5400000">
            <a:off x="6881568" y="2811140"/>
            <a:ext cx="138633" cy="294333"/>
          </a:xfrm>
          <a:prstGeom prst="chevron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0304C20-5557-46FC-5307-FF0A8FB83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927" y="4720877"/>
            <a:ext cx="2791084" cy="119849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DC01D2F-CB98-8CDB-0469-84E9E67C704F}"/>
              </a:ext>
            </a:extLst>
          </p:cNvPr>
          <p:cNvSpPr txBox="1"/>
          <p:nvPr/>
        </p:nvSpPr>
        <p:spPr>
          <a:xfrm>
            <a:off x="1625828" y="4411668"/>
            <a:ext cx="3068728" cy="31354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&lt;Parity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bit 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개수 계산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83BBD7-1F9D-6B9A-1CB1-1806A648DEF4}"/>
              </a:ext>
            </a:extLst>
          </p:cNvPr>
          <p:cNvSpPr txBox="1"/>
          <p:nvPr/>
        </p:nvSpPr>
        <p:spPr>
          <a:xfrm>
            <a:off x="4271636" y="5034693"/>
            <a:ext cx="3887569" cy="31354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Hamming code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규칙에 따라 패리티 비트 개수 계산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(6bit)</a:t>
            </a:r>
          </a:p>
        </p:txBody>
      </p:sp>
    </p:spTree>
    <p:extLst>
      <p:ext uri="{BB962C8B-B14F-4D97-AF65-F5344CB8AC3E}">
        <p14:creationId xmlns:p14="http://schemas.microsoft.com/office/powerpoint/2010/main" val="21680325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3D7B6-0B8A-EC7F-CD48-90DD55AA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01741DAC-2857-52B4-6F03-44E4F52E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D3DBF9-01E1-23C3-11B5-3A2C9746D8A8}"/>
              </a:ext>
            </a:extLst>
          </p:cNvPr>
          <p:cNvSpPr txBox="1"/>
          <p:nvPr/>
        </p:nvSpPr>
        <p:spPr>
          <a:xfrm>
            <a:off x="260295" y="116799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00DA26-BE08-05C0-C8AA-6D32FBB2A468}"/>
              </a:ext>
            </a:extLst>
          </p:cNvPr>
          <p:cNvSpPr/>
          <p:nvPr/>
        </p:nvSpPr>
        <p:spPr>
          <a:xfrm>
            <a:off x="1156790" y="345406"/>
            <a:ext cx="532389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해밍</a:t>
            </a:r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코드</a:t>
            </a:r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(Hamming Code)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57F305-3EEC-0B4F-FBB0-119DB0BFE31E}"/>
              </a:ext>
            </a:extLst>
          </p:cNvPr>
          <p:cNvSpPr txBox="1"/>
          <p:nvPr/>
        </p:nvSpPr>
        <p:spPr>
          <a:xfrm>
            <a:off x="1156790" y="992453"/>
            <a:ext cx="965329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2F770-D50D-4E53-F2DE-0825BD4E8787}"/>
              </a:ext>
            </a:extLst>
          </p:cNvPr>
          <p:cNvSpPr txBox="1"/>
          <p:nvPr/>
        </p:nvSpPr>
        <p:spPr>
          <a:xfrm>
            <a:off x="1281126" y="1585380"/>
            <a:ext cx="3068728" cy="31354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&lt;Create Hamming Code&gt;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3F8354-BFB3-0F3B-891E-19AF637FF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52" y="2012919"/>
            <a:ext cx="3382406" cy="13678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880B5CE-A1B1-8FBF-274C-21C1B1FBB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93" y="3694272"/>
            <a:ext cx="3459965" cy="21122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74AFC-F17C-40F2-30E3-E5835F29D42B}"/>
                  </a:ext>
                </a:extLst>
              </p:cNvPr>
              <p:cNvSpPr txBox="1"/>
              <p:nvPr/>
            </p:nvSpPr>
            <p:spPr>
              <a:xfrm>
                <a:off x="4708886" y="2063190"/>
                <a:ext cx="4013503" cy="821379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171450" indent="-171450">
                  <a:buFont typeface="Arial" panose="020B0604020202020204" pitchFamily="34" charset="0"/>
                  <a:buChar char="•"/>
                  <a:defRPr sz="1200">
                    <a:solidFill>
                      <a:srgbClr val="3C3B39"/>
                    </a:solidFill>
                    <a:ea typeface="+mj-ea"/>
                  </a:defRPr>
                </a:lvl1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1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2</m:t>
                        </m:r>
                      </m:e>
                      <m:sup>
                        <m:r>
                          <a:rPr lang="en-US" altLang="ko-KR" sz="1100" b="0" i="1" smtClean="0">
                            <a:latin typeface="Cambria Math" panose="02040503050406030204" pitchFamily="18" charset="0"/>
                            <a:ea typeface="나눔스퀘어" panose="020B0600000101010101" pitchFamily="50" charset="-127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위치를 패리티 비트로 예약 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(1, 2, 4, 8, 16, 32</a:t>
                </a:r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번 비트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* 1</a:t>
                </a:r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번 비트가 최하위 비트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나머지 위치에 데이터 비트 삽입</a:t>
                </a:r>
                <a:endPara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74AFC-F17C-40F2-30E3-E5835F29D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886" y="2063190"/>
                <a:ext cx="4013503" cy="8213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5F5B12-7164-709B-7B70-8D136C32BF93}"/>
                  </a:ext>
                </a:extLst>
              </p:cNvPr>
              <p:cNvSpPr txBox="1"/>
              <p:nvPr/>
            </p:nvSpPr>
            <p:spPr>
              <a:xfrm>
                <a:off x="4393560" y="3617027"/>
                <a:ext cx="4328829" cy="1080104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171450" indent="-171450">
                  <a:buFont typeface="Arial" panose="020B0604020202020204" pitchFamily="34" charset="0"/>
                  <a:buChar char="•"/>
                  <a:defRPr sz="1200">
                    <a:solidFill>
                      <a:srgbClr val="3C3B39"/>
                    </a:solidFill>
                    <a:ea typeface="+mj-ea"/>
                  </a:defRPr>
                </a:lvl1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sz="1100" b="0" i="1" smtClean="0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각</m:t>
                    </m:r>
                  </m:oMath>
                </a14:m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패리티 비트는 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Hamming Code “</a:t>
                </a:r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규칙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”</a:t>
                </a:r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에 의해 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XOR </a:t>
                </a:r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연산으로 계산된다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Ex)</a:t>
                </a:r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P1</a:t>
                </a:r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은 데이터 비트의 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“1”</a:t>
                </a:r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번째 비트가 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 비트들 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XOR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    P2</a:t>
                </a:r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은 데이터 비트의 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“2”</a:t>
                </a:r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번째 비트가 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1</a:t>
                </a:r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인 비트들 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XOR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5F5B12-7164-709B-7B70-8D136C32B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560" y="3617027"/>
                <a:ext cx="4328829" cy="10801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B2E268BE-9DDD-9C89-E89A-4832DCE800D1}"/>
              </a:ext>
            </a:extLst>
          </p:cNvPr>
          <p:cNvGrpSpPr/>
          <p:nvPr/>
        </p:nvGrpSpPr>
        <p:grpSpPr>
          <a:xfrm>
            <a:off x="4431986" y="4818588"/>
            <a:ext cx="1875732" cy="317779"/>
            <a:chOff x="227434" y="2103759"/>
            <a:chExt cx="1866772" cy="588286"/>
          </a:xfrm>
        </p:grpSpPr>
        <p:sp>
          <p:nvSpPr>
            <p:cNvPr id="19" name="모서리가 둥근 직사각형 74">
              <a:extLst>
                <a:ext uri="{FF2B5EF4-FFF2-40B4-BE49-F238E27FC236}">
                  <a16:creationId xmlns:a16="http://schemas.microsoft.com/office/drawing/2014/main" id="{1D0BAD9D-2581-D6A4-563E-2AD5A2781806}"/>
                </a:ext>
              </a:extLst>
            </p:cNvPr>
            <p:cNvSpPr/>
            <p:nvPr/>
          </p:nvSpPr>
          <p:spPr>
            <a:xfrm>
              <a:off x="1533074" y="2223496"/>
              <a:ext cx="450000" cy="36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1" name="모서리가 둥근 직사각형 75">
              <a:extLst>
                <a:ext uri="{FF2B5EF4-FFF2-40B4-BE49-F238E27FC236}">
                  <a16:creationId xmlns:a16="http://schemas.microsoft.com/office/drawing/2014/main" id="{7AD24EFF-C1E0-6045-6E5A-4567C7AD5D69}"/>
                </a:ext>
              </a:extLst>
            </p:cNvPr>
            <p:cNvSpPr/>
            <p:nvPr/>
          </p:nvSpPr>
          <p:spPr>
            <a:xfrm>
              <a:off x="337501" y="2222009"/>
              <a:ext cx="108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32bits data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02DB294-91CC-1E0E-BBD0-B89A1B62DDFF}"/>
                </a:ext>
              </a:extLst>
            </p:cNvPr>
            <p:cNvSpPr/>
            <p:nvPr/>
          </p:nvSpPr>
          <p:spPr>
            <a:xfrm>
              <a:off x="227434" y="2103759"/>
              <a:ext cx="1866772" cy="5882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kumimoji="1"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511A16A-BF81-F4A0-B479-56D8FB117DD9}"/>
              </a:ext>
            </a:extLst>
          </p:cNvPr>
          <p:cNvGrpSpPr/>
          <p:nvPr/>
        </p:nvGrpSpPr>
        <p:grpSpPr>
          <a:xfrm>
            <a:off x="6383305" y="4820824"/>
            <a:ext cx="1875732" cy="317779"/>
            <a:chOff x="227434" y="2103759"/>
            <a:chExt cx="1866772" cy="588286"/>
          </a:xfrm>
        </p:grpSpPr>
        <p:sp>
          <p:nvSpPr>
            <p:cNvPr id="26" name="모서리가 둥근 직사각형 74">
              <a:extLst>
                <a:ext uri="{FF2B5EF4-FFF2-40B4-BE49-F238E27FC236}">
                  <a16:creationId xmlns:a16="http://schemas.microsoft.com/office/drawing/2014/main" id="{190AD9B3-4995-179E-9BD6-B911361335E3}"/>
                </a:ext>
              </a:extLst>
            </p:cNvPr>
            <p:cNvSpPr/>
            <p:nvPr/>
          </p:nvSpPr>
          <p:spPr>
            <a:xfrm>
              <a:off x="1533074" y="2223496"/>
              <a:ext cx="450000" cy="36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7" name="모서리가 둥근 직사각형 75">
              <a:extLst>
                <a:ext uri="{FF2B5EF4-FFF2-40B4-BE49-F238E27FC236}">
                  <a16:creationId xmlns:a16="http://schemas.microsoft.com/office/drawing/2014/main" id="{4C77473D-F60A-2E82-38EB-7DF356E8CC79}"/>
                </a:ext>
              </a:extLst>
            </p:cNvPr>
            <p:cNvSpPr/>
            <p:nvPr/>
          </p:nvSpPr>
          <p:spPr>
            <a:xfrm>
              <a:off x="337501" y="2222009"/>
              <a:ext cx="108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32bits data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8E6DEBC-2BC0-2B4B-7926-CEDA274CFD83}"/>
                </a:ext>
              </a:extLst>
            </p:cNvPr>
            <p:cNvSpPr/>
            <p:nvPr/>
          </p:nvSpPr>
          <p:spPr>
            <a:xfrm>
              <a:off x="227434" y="2103759"/>
              <a:ext cx="1866772" cy="5882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kumimoji="1"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5552A56-59F2-0BB3-0BC5-46BC7EE9F54B}"/>
              </a:ext>
            </a:extLst>
          </p:cNvPr>
          <p:cNvGrpSpPr/>
          <p:nvPr/>
        </p:nvGrpSpPr>
        <p:grpSpPr>
          <a:xfrm>
            <a:off x="4431986" y="5211488"/>
            <a:ext cx="1875732" cy="317779"/>
            <a:chOff x="227434" y="2103759"/>
            <a:chExt cx="1866772" cy="588286"/>
          </a:xfrm>
        </p:grpSpPr>
        <p:sp>
          <p:nvSpPr>
            <p:cNvPr id="30" name="모서리가 둥근 직사각형 74">
              <a:extLst>
                <a:ext uri="{FF2B5EF4-FFF2-40B4-BE49-F238E27FC236}">
                  <a16:creationId xmlns:a16="http://schemas.microsoft.com/office/drawing/2014/main" id="{9D3EB447-BE62-806B-CAD1-60390FDA9969}"/>
                </a:ext>
              </a:extLst>
            </p:cNvPr>
            <p:cNvSpPr/>
            <p:nvPr/>
          </p:nvSpPr>
          <p:spPr>
            <a:xfrm>
              <a:off x="1533074" y="2223496"/>
              <a:ext cx="450000" cy="36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1" name="모서리가 둥근 직사각형 75">
              <a:extLst>
                <a:ext uri="{FF2B5EF4-FFF2-40B4-BE49-F238E27FC236}">
                  <a16:creationId xmlns:a16="http://schemas.microsoft.com/office/drawing/2014/main" id="{645ECE27-E083-4B22-59DC-12B7C68141C3}"/>
                </a:ext>
              </a:extLst>
            </p:cNvPr>
            <p:cNvSpPr/>
            <p:nvPr/>
          </p:nvSpPr>
          <p:spPr>
            <a:xfrm>
              <a:off x="337501" y="2222009"/>
              <a:ext cx="108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32bits data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60E2CA3-6B7C-26AD-F1CD-BA3C9DA04705}"/>
                </a:ext>
              </a:extLst>
            </p:cNvPr>
            <p:cNvSpPr/>
            <p:nvPr/>
          </p:nvSpPr>
          <p:spPr>
            <a:xfrm>
              <a:off x="227434" y="2103759"/>
              <a:ext cx="1866772" cy="5882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kumimoji="1"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368B6F5-B9B8-B09E-D394-04ACD7F7DF6D}"/>
              </a:ext>
            </a:extLst>
          </p:cNvPr>
          <p:cNvGrpSpPr/>
          <p:nvPr/>
        </p:nvGrpSpPr>
        <p:grpSpPr>
          <a:xfrm>
            <a:off x="6383305" y="5211487"/>
            <a:ext cx="1875732" cy="317779"/>
            <a:chOff x="227434" y="2103759"/>
            <a:chExt cx="1866772" cy="588286"/>
          </a:xfrm>
        </p:grpSpPr>
        <p:sp>
          <p:nvSpPr>
            <p:cNvPr id="34" name="모서리가 둥근 직사각형 74">
              <a:extLst>
                <a:ext uri="{FF2B5EF4-FFF2-40B4-BE49-F238E27FC236}">
                  <a16:creationId xmlns:a16="http://schemas.microsoft.com/office/drawing/2014/main" id="{F59854DA-0555-2D76-F368-69F4FCE97B7D}"/>
                </a:ext>
              </a:extLst>
            </p:cNvPr>
            <p:cNvSpPr/>
            <p:nvPr/>
          </p:nvSpPr>
          <p:spPr>
            <a:xfrm>
              <a:off x="1533074" y="2223496"/>
              <a:ext cx="450000" cy="3600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ECC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5" name="모서리가 둥근 직사각형 75">
              <a:extLst>
                <a:ext uri="{FF2B5EF4-FFF2-40B4-BE49-F238E27FC236}">
                  <a16:creationId xmlns:a16="http://schemas.microsoft.com/office/drawing/2014/main" id="{4C4351FE-2B8A-09C8-86B3-ECC327874989}"/>
                </a:ext>
              </a:extLst>
            </p:cNvPr>
            <p:cNvSpPr/>
            <p:nvPr/>
          </p:nvSpPr>
          <p:spPr>
            <a:xfrm>
              <a:off x="337501" y="2222009"/>
              <a:ext cx="108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r>
                <a:rPr kumimoji="1" lang="en-US" altLang="ko-KR" sz="1200" spc="-1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32bits data</a:t>
              </a:r>
              <a:endParaRPr kumimoji="1"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3F452D4-8542-B1CE-FE8E-76E64CF71866}"/>
                </a:ext>
              </a:extLst>
            </p:cNvPr>
            <p:cNvSpPr/>
            <p:nvPr/>
          </p:nvSpPr>
          <p:spPr>
            <a:xfrm>
              <a:off x="227434" y="2103759"/>
              <a:ext cx="1866772" cy="58828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  <a:scene3d>
              <a:camera prst="obliqueBottomLeft"/>
              <a:lightRig rig="threePt" dir="t"/>
            </a:scene3d>
          </p:spPr>
          <p:txBody>
            <a:bodyPr rtlCol="0" anchor="ctr">
              <a:noAutofit/>
            </a:bodyPr>
            <a:lstStyle/>
            <a:p>
              <a:pPr algn="ctr"/>
              <a:endParaRPr kumimoji="1" lang="ko-KR" altLang="en-US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266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A97B4-5658-92DE-624D-B764444F0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1A16AEF7-7901-0197-010C-AAE10BAE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0C88FF-41F2-1FB8-99FE-6E3ABDD568BD}"/>
              </a:ext>
            </a:extLst>
          </p:cNvPr>
          <p:cNvSpPr txBox="1"/>
          <p:nvPr/>
        </p:nvSpPr>
        <p:spPr>
          <a:xfrm>
            <a:off x="260295" y="116799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6CB97AF-D532-10F7-C5F2-01B04B74D92C}"/>
              </a:ext>
            </a:extLst>
          </p:cNvPr>
          <p:cNvSpPr/>
          <p:nvPr/>
        </p:nvSpPr>
        <p:spPr>
          <a:xfrm>
            <a:off x="1156790" y="345406"/>
            <a:ext cx="532389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해밍</a:t>
            </a:r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코드</a:t>
            </a:r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(Hamming Code)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E17F16-19AD-C4E7-C625-641BD4BA8D9C}"/>
              </a:ext>
            </a:extLst>
          </p:cNvPr>
          <p:cNvSpPr txBox="1"/>
          <p:nvPr/>
        </p:nvSpPr>
        <p:spPr>
          <a:xfrm>
            <a:off x="1156790" y="992453"/>
            <a:ext cx="965329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Encoding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9D6EF-7E36-38A1-BCC2-6C8DB7B9A615}"/>
              </a:ext>
            </a:extLst>
          </p:cNvPr>
          <p:cNvSpPr txBox="1"/>
          <p:nvPr/>
        </p:nvSpPr>
        <p:spPr>
          <a:xfrm>
            <a:off x="1733287" y="1677347"/>
            <a:ext cx="3068728" cy="31354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&lt;Send Data&gt;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246C6E-FB40-511C-75CE-277AA128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6" y="2072920"/>
            <a:ext cx="4293834" cy="14465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D07BF2-F157-D625-5761-72DA1630A934}"/>
                  </a:ext>
                </a:extLst>
              </p:cNvPr>
              <p:cNvSpPr txBox="1"/>
              <p:nvPr/>
            </p:nvSpPr>
            <p:spPr>
              <a:xfrm>
                <a:off x="4725360" y="2368011"/>
                <a:ext cx="4418640" cy="572273"/>
              </a:xfrm>
              <a:prstGeom prst="rect">
                <a:avLst/>
              </a:prstGeom>
              <a:noFill/>
              <a:scene3d>
                <a:camera prst="obliqueBottomLeft"/>
                <a:lightRig rig="threePt" dir="t"/>
              </a:scene3d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171450" indent="-171450">
                  <a:buFont typeface="Arial" panose="020B0604020202020204" pitchFamily="34" charset="0"/>
                  <a:buChar char="•"/>
                  <a:defRPr sz="1200">
                    <a:solidFill>
                      <a:srgbClr val="3C3B39"/>
                    </a:solidFill>
                    <a:ea typeface="+mj-ea"/>
                  </a:defRPr>
                </a:lvl1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ko-KR" altLang="en-US" sz="1100" i="1">
                        <a:latin typeface="Cambria Math" panose="02040503050406030204" pitchFamily="18" charset="0"/>
                        <a:ea typeface="나눔스퀘어" panose="020B0600000101010101" pitchFamily="50" charset="-127"/>
                      </a:rPr>
                      <m:t>인</m:t>
                    </m:r>
                  </m:oMath>
                </a14:m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코딩된 각 프레임 결과를 </a:t>
                </a:r>
                <a:r>
                  <a:rPr lang="en-US" altLang="ko-KR" sz="1100" dirty="0" err="1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final_encoded</a:t>
                </a: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 </a:t>
                </a:r>
                <a:r>
                  <a:rPr lang="ko-KR" altLang="en-US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배열에 순차적으로 저장</a:t>
                </a:r>
                <a:endParaRPr lang="en-US" altLang="ko-KR" sz="1100" dirty="0"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sz="1100" dirty="0"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(32+6)(hamming code) * 4(frame) = 152bit (total data)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8D07BF2-F157-D625-5761-72DA1630A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60" y="2368011"/>
                <a:ext cx="4418640" cy="572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39AA246E-6A8D-8C69-5F51-8CACE83D3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008" y="4071288"/>
            <a:ext cx="5968239" cy="551577"/>
          </a:xfrm>
          <a:prstGeom prst="rect">
            <a:avLst/>
          </a:prstGeom>
        </p:spPr>
      </p:pic>
      <p:sp>
        <p:nvSpPr>
          <p:cNvPr id="9" name="화살표: 갈매기형 수장 8">
            <a:extLst>
              <a:ext uri="{FF2B5EF4-FFF2-40B4-BE49-F238E27FC236}">
                <a16:creationId xmlns:a16="http://schemas.microsoft.com/office/drawing/2014/main" id="{48DEF521-0B36-8A84-00E5-0BE0F3AD6CC5}"/>
              </a:ext>
            </a:extLst>
          </p:cNvPr>
          <p:cNvSpPr/>
          <p:nvPr/>
        </p:nvSpPr>
        <p:spPr>
          <a:xfrm rot="5400000">
            <a:off x="4250812" y="4846483"/>
            <a:ext cx="138633" cy="294333"/>
          </a:xfrm>
          <a:prstGeom prst="chevron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39315F-D243-8576-C698-63FE4A1500C5}"/>
              </a:ext>
            </a:extLst>
          </p:cNvPr>
          <p:cNvSpPr txBox="1"/>
          <p:nvPr/>
        </p:nvSpPr>
        <p:spPr>
          <a:xfrm>
            <a:off x="3342695" y="5214971"/>
            <a:ext cx="3068728" cy="494494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CRC Algorithm</a:t>
            </a:r>
          </a:p>
        </p:txBody>
      </p:sp>
    </p:spTree>
    <p:extLst>
      <p:ext uri="{BB962C8B-B14F-4D97-AF65-F5344CB8AC3E}">
        <p14:creationId xmlns:p14="http://schemas.microsoft.com/office/powerpoint/2010/main" val="702940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AADF4-EDF7-05A7-F344-E4B81DE3A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9F4B0078-2019-D0CF-5A34-FE17433C88EE}"/>
              </a:ext>
            </a:extLst>
          </p:cNvPr>
          <p:cNvSpPr txBox="1"/>
          <p:nvPr/>
        </p:nvSpPr>
        <p:spPr>
          <a:xfrm>
            <a:off x="633142" y="1853022"/>
            <a:ext cx="7877715" cy="40011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algn="ctr"/>
            <a:endParaRPr lang="en-US" altLang="ko-KR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3" name="슬라이드 번호 개체 틀 8">
            <a:extLst>
              <a:ext uri="{FF2B5EF4-FFF2-40B4-BE49-F238E27FC236}">
                <a16:creationId xmlns:a16="http://schemas.microsoft.com/office/drawing/2014/main" id="{4A0C71CC-4045-08FB-8328-A801F640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/>
          <a:p>
            <a:fld id="{4ADD5A9D-D08D-461C-9A50-E2568218B5D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5F474C-936C-4356-FC86-A060845E4AA8}"/>
              </a:ext>
            </a:extLst>
          </p:cNvPr>
          <p:cNvSpPr txBox="1"/>
          <p:nvPr/>
        </p:nvSpPr>
        <p:spPr>
          <a:xfrm>
            <a:off x="260295" y="116799"/>
            <a:ext cx="806632" cy="1446550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dirty="0">
                <a:solidFill>
                  <a:srgbClr val="B00026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sz="8800" dirty="0">
              <a:solidFill>
                <a:srgbClr val="B00026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1B34553-005B-E444-84E0-23620614B08B}"/>
              </a:ext>
            </a:extLst>
          </p:cNvPr>
          <p:cNvSpPr/>
          <p:nvPr/>
        </p:nvSpPr>
        <p:spPr>
          <a:xfrm>
            <a:off x="1156790" y="345406"/>
            <a:ext cx="5323893" cy="584775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3200" b="1" dirty="0" err="1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해밍</a:t>
            </a:r>
            <a:r>
              <a:rPr lang="ko-KR" altLang="en-US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코드</a:t>
            </a:r>
            <a:r>
              <a:rPr lang="en-US" altLang="ko-KR" sz="3200" b="1" dirty="0">
                <a:solidFill>
                  <a:srgbClr val="3C3B3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(Hamming Code)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BC1D40-4806-B957-B575-FBCC9FE6D4D3}"/>
              </a:ext>
            </a:extLst>
          </p:cNvPr>
          <p:cNvSpPr txBox="1"/>
          <p:nvPr/>
        </p:nvSpPr>
        <p:spPr>
          <a:xfrm>
            <a:off x="1156790" y="992453"/>
            <a:ext cx="965329" cy="30777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C3B3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Decoding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617E63-C47B-6E09-CC49-A0AAC5D87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24" y="1689788"/>
            <a:ext cx="4544059" cy="10574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90DD56D-3C9E-51B8-8EF0-9A1CDAC85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4" y="3175973"/>
            <a:ext cx="4233818" cy="25479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AF2E18-0CDA-E3F7-2568-FF36485DF496}"/>
              </a:ext>
            </a:extLst>
          </p:cNvPr>
          <p:cNvSpPr txBox="1"/>
          <p:nvPr/>
        </p:nvSpPr>
        <p:spPr>
          <a:xfrm>
            <a:off x="5320324" y="1666462"/>
            <a:ext cx="3068728" cy="567463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152-bit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38(bits) * 4(frames)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divide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total_bits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BIT_LENGTH = 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65945B-486F-CE05-EC12-FDAB848AEEAA}"/>
              </a:ext>
            </a:extLst>
          </p:cNvPr>
          <p:cNvSpPr txBox="1"/>
          <p:nvPr/>
        </p:nvSpPr>
        <p:spPr>
          <a:xfrm>
            <a:off x="5600700" y="4264851"/>
            <a:ext cx="3068728" cy="31354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Frame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당 </a:t>
            </a:r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Parity bit </a:t>
            </a:r>
            <a:r>
              <a:rPr lang="ko-KR" altLang="en-US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검사 후 신드롬 계산 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A0B14B-78DB-E18B-4030-3B04D26AA625}"/>
              </a:ext>
            </a:extLst>
          </p:cNvPr>
          <p:cNvSpPr txBox="1"/>
          <p:nvPr/>
        </p:nvSpPr>
        <p:spPr>
          <a:xfrm>
            <a:off x="2039414" y="1376241"/>
            <a:ext cx="3068728" cy="31354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&lt;frame 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나누기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C7C7FE-6C15-E901-A557-A8FEA0F7E281}"/>
              </a:ext>
            </a:extLst>
          </p:cNvPr>
          <p:cNvSpPr txBox="1"/>
          <p:nvPr/>
        </p:nvSpPr>
        <p:spPr>
          <a:xfrm>
            <a:off x="1156790" y="2837477"/>
            <a:ext cx="3258234" cy="313547"/>
          </a:xfrm>
          <a:prstGeom prst="rect">
            <a:avLst/>
          </a:prstGeom>
          <a:noFill/>
          <a:scene3d>
            <a:camera prst="obliqueBottomLeft"/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ko-KR"/>
            </a:defPPr>
            <a:lvl1pPr marL="171450" indent="-171450">
              <a:buFont typeface="Arial" panose="020B0604020202020204" pitchFamily="34" charset="0"/>
              <a:buChar char="•"/>
              <a:defRPr sz="1200">
                <a:solidFill>
                  <a:srgbClr val="3C3B39"/>
                </a:solidFill>
                <a:ea typeface="+mj-ea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frame parity bit</a:t>
            </a:r>
            <a:r>
              <a:rPr lang="ko-KR" altLang="en-US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검사 후 에러 위치 확인</a:t>
            </a:r>
            <a:r>
              <a:rPr lang="en-US" altLang="ko-KR" sz="11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193FA77C-1265-CF68-24F8-303A3D43E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558" y="2385778"/>
            <a:ext cx="3540834" cy="3410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B12D6C9-29B0-6C26-139B-3EFDC4511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8012" y="4766839"/>
            <a:ext cx="1773352" cy="608675"/>
          </a:xfrm>
          <a:prstGeom prst="rect">
            <a:avLst/>
          </a:prstGeom>
        </p:spPr>
      </p:pic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D86781F8-8CFE-29A8-F140-93A19BDFDCFC}"/>
              </a:ext>
            </a:extLst>
          </p:cNvPr>
          <p:cNvSpPr/>
          <p:nvPr/>
        </p:nvSpPr>
        <p:spPr>
          <a:xfrm rot="5400000">
            <a:off x="6785371" y="3398252"/>
            <a:ext cx="138633" cy="294333"/>
          </a:xfrm>
          <a:prstGeom prst="chevron">
            <a:avLst/>
          </a:prstGeom>
          <a:solidFill>
            <a:srgbClr val="B10F1B"/>
          </a:solidFill>
          <a:ln>
            <a:noFill/>
          </a:ln>
          <a:scene3d>
            <a:camera prst="obliqueBottomLeft"/>
            <a:lightRig rig="threePt" dir="t"/>
          </a:scene3d>
        </p:spPr>
        <p:txBody>
          <a:bodyPr rtlCol="0" anchor="ctr">
            <a:noAutofit/>
          </a:bodyPr>
          <a:lstStyle/>
          <a:p>
            <a:pPr algn="ctr"/>
            <a:endParaRPr lang="ko-KR" altLang="en-US" sz="1200" spc="-150">
              <a:solidFill>
                <a:schemeClr val="tx1">
                  <a:lumMod val="75000"/>
                  <a:lumOff val="2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2393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Theme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01513"/>
      </a:accent1>
      <a:accent2>
        <a:srgbClr val="ED7D31"/>
      </a:accent2>
      <a:accent3>
        <a:srgbClr val="E6B729"/>
      </a:accent3>
      <a:accent4>
        <a:srgbClr val="6AAC90"/>
      </a:accent4>
      <a:accent5>
        <a:srgbClr val="55859B"/>
      </a:accent5>
      <a:accent6>
        <a:srgbClr val="9E5D9D"/>
      </a:accent6>
      <a:hlink>
        <a:srgbClr val="0563C1"/>
      </a:hlink>
      <a:folHlink>
        <a:srgbClr val="9E5D9D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10F1B"/>
        </a:solidFill>
        <a:ln>
          <a:noFill/>
        </a:ln>
        <a:scene3d>
          <a:camera prst="obliqueBottomLeft"/>
          <a:lightRig rig="threePt" dir="t"/>
        </a:scene3d>
      </a:spPr>
      <a:bodyPr rtlCol="0" anchor="ctr">
        <a:noAutofit/>
      </a:bodyPr>
      <a:lstStyle>
        <a:defPPr algn="ctr">
          <a:defRPr spc="-150">
            <a:solidFill>
              <a:schemeClr val="tx1">
                <a:lumMod val="75000"/>
                <a:lumOff val="25000"/>
              </a:schemeClr>
            </a:solidFill>
            <a:latin typeface="+mj-ea"/>
            <a:ea typeface="+mj-ea"/>
          </a:defRPr>
        </a:defPPr>
      </a:lstStyle>
    </a:spDef>
    <a:lnDef>
      <a:spPr>
        <a:ln w="28575">
          <a:solidFill>
            <a:srgbClr val="3C3B39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scene3d>
          <a:camera prst="obliqueBottomLeft"/>
          <a:lightRig rig="threePt" dir="t"/>
        </a:scene3d>
      </a:spPr>
      <a:bodyPr wrap="none" rtlCol="0">
        <a:spAutoFit/>
      </a:bodyPr>
      <a:lstStyle>
        <a:defPPr algn="l">
          <a:defRPr sz="1100" dirty="0" smtClean="0">
            <a:solidFill>
              <a:srgbClr val="3C3B39"/>
            </a:solidFill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32B4583A-F2D6-4868-A147-15DC1A640FDA}" vid="{B08A216D-AA0A-4C47-A5EE-EB5C01FD0BB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사용자 지정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01513"/>
    </a:accent1>
    <a:accent2>
      <a:srgbClr val="ED7D31"/>
    </a:accent2>
    <a:accent3>
      <a:srgbClr val="E6B729"/>
    </a:accent3>
    <a:accent4>
      <a:srgbClr val="6AAC90"/>
    </a:accent4>
    <a:accent5>
      <a:srgbClr val="55859B"/>
    </a:accent5>
    <a:accent6>
      <a:srgbClr val="9E5D9D"/>
    </a:accent6>
    <a:hlink>
      <a:srgbClr val="0563C1"/>
    </a:hlink>
    <a:folHlink>
      <a:srgbClr val="9E5D9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895</TotalTime>
  <Words>1313</Words>
  <Application>Microsoft Office PowerPoint</Application>
  <PresentationFormat>화면 슬라이드 쇼(4:3)</PresentationFormat>
  <Paragraphs>340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나눔바른고딕</vt:lpstr>
      <vt:lpstr>나눔스퀘어</vt:lpstr>
      <vt:lpstr>나눔스퀘어 Bold</vt:lpstr>
      <vt:lpstr>나눔스퀘어 ExtraBold</vt:lpstr>
      <vt:lpstr>맑은 고딕</vt:lpstr>
      <vt:lpstr>Arial</vt:lpstr>
      <vt:lpstr>Arial Black</vt:lpstr>
      <vt:lpstr>Bauhaus 93</vt:lpstr>
      <vt:lpstr>Calibri</vt:lpstr>
      <vt:lpstr>Cambria Math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김민주</cp:lastModifiedBy>
  <cp:revision>123</cp:revision>
  <dcterms:created xsi:type="dcterms:W3CDTF">2018-05-27T11:49:32Z</dcterms:created>
  <dcterms:modified xsi:type="dcterms:W3CDTF">2025-01-06T16:06:31Z</dcterms:modified>
</cp:coreProperties>
</file>