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200" d="100"/>
          <a:sy n="200" d="100"/>
        </p:scale>
        <p:origin x="-3120" y="-4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NGJIN CHOI" userId="58c4f35c5cdf36ec" providerId="LiveId" clId="{6F9FF87A-7238-4465-8BAB-1BB30327ACB3}"/>
    <pc:docChg chg="custSel modSld">
      <pc:chgData name="YONGJIN CHOI" userId="58c4f35c5cdf36ec" providerId="LiveId" clId="{6F9FF87A-7238-4465-8BAB-1BB30327ACB3}" dt="2025-09-09T17:00:16.445" v="4" actId="14100"/>
      <pc:docMkLst>
        <pc:docMk/>
      </pc:docMkLst>
      <pc:sldChg chg="delSp modSp mod">
        <pc:chgData name="YONGJIN CHOI" userId="58c4f35c5cdf36ec" providerId="LiveId" clId="{6F9FF87A-7238-4465-8BAB-1BB30327ACB3}" dt="2025-09-09T17:00:16.445" v="4" actId="14100"/>
        <pc:sldMkLst>
          <pc:docMk/>
          <pc:sldMk cId="2096145920" sldId="256"/>
        </pc:sldMkLst>
        <pc:spChg chg="mod">
          <ac:chgData name="YONGJIN CHOI" userId="58c4f35c5cdf36ec" providerId="LiveId" clId="{6F9FF87A-7238-4465-8BAB-1BB30327ACB3}" dt="2025-09-08T20:07:02.749" v="2" actId="1076"/>
          <ac:spMkLst>
            <pc:docMk/>
            <pc:sldMk cId="2096145920" sldId="256"/>
            <ac:spMk id="50" creationId="{261BFDD7-2072-FCB4-A639-9B70066D7BB1}"/>
          </ac:spMkLst>
        </pc:spChg>
        <pc:spChg chg="del">
          <ac:chgData name="YONGJIN CHOI" userId="58c4f35c5cdf36ec" providerId="LiveId" clId="{6F9FF87A-7238-4465-8BAB-1BB30327ACB3}" dt="2025-09-08T20:06:53.201" v="0" actId="478"/>
          <ac:spMkLst>
            <pc:docMk/>
            <pc:sldMk cId="2096145920" sldId="256"/>
            <ac:spMk id="91" creationId="{2D029486-D030-991D-F5D9-F9FD3236D877}"/>
          </ac:spMkLst>
        </pc:spChg>
        <pc:cxnChg chg="mod">
          <ac:chgData name="YONGJIN CHOI" userId="58c4f35c5cdf36ec" providerId="LiveId" clId="{6F9FF87A-7238-4465-8BAB-1BB30327ACB3}" dt="2025-09-09T17:00:16.445" v="4" actId="14100"/>
          <ac:cxnSpMkLst>
            <pc:docMk/>
            <pc:sldMk cId="2096145920" sldId="256"/>
            <ac:cxnSpMk id="25" creationId="{19096364-78D6-DB9D-DE50-BFD7F4C11194}"/>
          </ac:cxnSpMkLst>
        </pc:cxnChg>
        <pc:cxnChg chg="mod">
          <ac:chgData name="YONGJIN CHOI" userId="58c4f35c5cdf36ec" providerId="LiveId" clId="{6F9FF87A-7238-4465-8BAB-1BB30327ACB3}" dt="2025-09-09T17:00:12.004" v="3" actId="14100"/>
          <ac:cxnSpMkLst>
            <pc:docMk/>
            <pc:sldMk cId="2096145920" sldId="256"/>
            <ac:cxnSpMk id="47" creationId="{686C2E14-78D2-CFA5-A2EB-EA76DA11567C}"/>
          </ac:cxnSpMkLst>
        </pc:cxnChg>
        <pc:cxnChg chg="mod">
          <ac:chgData name="YONGJIN CHOI" userId="58c4f35c5cdf36ec" providerId="LiveId" clId="{6F9FF87A-7238-4465-8BAB-1BB30327ACB3}" dt="2025-09-08T20:07:02.749" v="2" actId="1076"/>
          <ac:cxnSpMkLst>
            <pc:docMk/>
            <pc:sldMk cId="2096145920" sldId="256"/>
            <ac:cxnSpMk id="51" creationId="{03930EC5-1748-8CB2-76D9-2FAC205B5DEF}"/>
          </ac:cxnSpMkLst>
        </pc:cxnChg>
        <pc:cxnChg chg="mod">
          <ac:chgData name="YONGJIN CHOI" userId="58c4f35c5cdf36ec" providerId="LiveId" clId="{6F9FF87A-7238-4465-8BAB-1BB30327ACB3}" dt="2025-09-08T20:07:02.749" v="2" actId="1076"/>
          <ac:cxnSpMkLst>
            <pc:docMk/>
            <pc:sldMk cId="2096145920" sldId="256"/>
            <ac:cxnSpMk id="52" creationId="{09A6B278-FF46-4746-3D04-C7D21D757853}"/>
          </ac:cxnSpMkLst>
        </pc:cxnChg>
        <pc:cxnChg chg="del mod">
          <ac:chgData name="YONGJIN CHOI" userId="58c4f35c5cdf36ec" providerId="LiveId" clId="{6F9FF87A-7238-4465-8BAB-1BB30327ACB3}" dt="2025-09-08T20:06:53.842" v="1" actId="478"/>
          <ac:cxnSpMkLst>
            <pc:docMk/>
            <pc:sldMk cId="2096145920" sldId="256"/>
            <ac:cxnSpMk id="118" creationId="{978697A0-3B4E-D082-516F-F33EEE48BB4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24C55-EF87-79F9-1705-36E000D5F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EA2A74-DD9B-55F5-38D6-9EC469E19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76903-5A43-8B3F-D0B3-95530B20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9AB9-A475-48D5-A499-08D52F5B39F7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95363-7B3B-1B53-DDDA-0E69AA8E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D557C-1813-42E5-EF68-993CC8F9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EF3A-E201-44BA-8FB9-04411E2A2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974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9668F4-AE80-1A65-AEC6-56D88BBA8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9F5507-7EB2-28CE-99A4-C74C8927B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FA42B-0C2D-3769-D5ED-EC956036F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9AB9-A475-48D5-A499-08D52F5B39F7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89DE2F-35F0-9501-7B53-0F935055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C5B96-0D0B-BB52-CBB5-0B2B6B7A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EF3A-E201-44BA-8FB9-04411E2A2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6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94FE47-F189-AC11-3409-684F8042AB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F12CBFB-2160-A5AA-F154-A4E425FF3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09F93-6A3D-D378-8D95-A92ECDA4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9AB9-A475-48D5-A499-08D52F5B39F7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44492A-200C-287B-6BE9-84DBB85C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02DA13-A6C7-50D0-83E1-FC5FCF706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EF3A-E201-44BA-8FB9-04411E2A2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11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781C4-3FE3-3D10-66BF-78015201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40AF3-0417-688B-239B-D1FCFC06F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5AB2AB-5E86-273A-8402-72E0F0D6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9AB9-A475-48D5-A499-08D52F5B39F7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E03C46-9E63-2730-0E30-2BAB18DB5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C8CBB0-B999-0626-882C-84BD835F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EF3A-E201-44BA-8FB9-04411E2A2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96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818CF1-A8E5-6846-6FDA-60754448A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2064C-E1E9-64EF-BBED-99322827D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778690-C150-C60E-93FD-FD294A61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9AB9-A475-48D5-A499-08D52F5B39F7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846B2-5275-3A21-717B-AAA69089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64A06-0073-F009-4257-D3AA6324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EF3A-E201-44BA-8FB9-04411E2A2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1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F58EAC-C2B9-A86C-5834-AB9D6B6F7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5762F-450C-8778-0C83-D19D4A89E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0CB822-211C-B382-555F-94BB97FC6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E6590D-45C1-801F-0018-FC9F8EB30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9AB9-A475-48D5-A499-08D52F5B39F7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DAB6DC-A5A5-22CE-F4EA-11CDB3DE3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BA6DF3-99C4-9623-13F3-F64D1560F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EF3A-E201-44BA-8FB9-04411E2A2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36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FF8BF-9267-D17A-7949-F3F3C59E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E812A5-6F7E-A12A-304C-CC4FF0F9D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C96C74-8798-1FF8-4DE2-1C768074B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5F01A4-5BD3-224A-1D9F-DC0ABEBFA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467949-09FB-B261-96A6-FA43B68C49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83F4FC2-F00F-F51E-3F9A-DA961145E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9AB9-A475-48D5-A499-08D52F5B39F7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FAE4CA-5455-35A4-DA61-2C87BDC4F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1A0EDA-9CC2-29DF-B9BB-D00484295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EF3A-E201-44BA-8FB9-04411E2A2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21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6490C6-A139-6402-6240-749CDE50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0388471-D449-BC60-1E4F-DA069AF4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9AB9-A475-48D5-A499-08D52F5B39F7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569BC5-3014-AF97-83CC-F4F28BED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EB43D5-7573-32A7-C165-B74499BF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EF3A-E201-44BA-8FB9-04411E2A2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5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24B4EE-688A-EC0F-1900-F9FE16DB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9AB9-A475-48D5-A499-08D52F5B39F7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B454378-48F9-736E-5B8C-D21AF4A5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D3C48F-645C-59F3-1907-5E071A51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EF3A-E201-44BA-8FB9-04411E2A2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627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FF361-AA35-9A41-BC1E-D597B4445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3F77BC-7F44-A4BB-8337-FB7C8FEF8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DB8975-D84C-63D0-8A8E-76965DAD6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51BF61-973A-5E2C-8355-6A9E0C42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9AB9-A475-48D5-A499-08D52F5B39F7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73573-822B-A2E0-1591-9D13155AB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93152D-DF8E-7023-C7F9-937DA469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EF3A-E201-44BA-8FB9-04411E2A2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2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5B212A-209F-6503-A066-3649572F5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808BF0-2EE0-BC81-F245-09A02B464B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2EA73D-9DFE-4A29-143E-DBD50361D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191831-F236-35F3-DF92-1751FFF1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B9AB9-A475-48D5-A499-08D52F5B39F7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A9474D-53D7-F2EB-3D2B-004FC981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CA22B8-DD65-7165-91EB-B2BD62874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A2EF3A-E201-44BA-8FB9-04411E2A2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12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E6CC902-8F30-E063-8553-CC94E957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E1EE8C-EE53-346E-788B-0A772E7FE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A97CC-ADD1-A9C5-38BD-F4B04F538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B9AB9-A475-48D5-A499-08D52F5B39F7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988F22-BA12-1710-63A6-44A74A0763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6BB654-DABC-9049-CD82-83D1BB4FA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EF3A-E201-44BA-8FB9-04411E2A2F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78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0E19793-09F9-CD74-5FEA-374BC1669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765" y="650057"/>
            <a:ext cx="6726056" cy="5386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FDC04C-4FCB-4196-0C6E-AA9AB7260E93}"/>
              </a:ext>
            </a:extLst>
          </p:cNvPr>
          <p:cNvSpPr txBox="1"/>
          <p:nvPr/>
        </p:nvSpPr>
        <p:spPr>
          <a:xfrm>
            <a:off x="9382877" y="3865550"/>
            <a:ext cx="859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모드 표시 </a:t>
            </a:r>
            <a: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(RGB LED)</a:t>
            </a:r>
            <a:endParaRPr lang="ko-KR" altLang="en-US" sz="1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A88C2AB-9EB7-5791-2EDB-62CED48A156F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235420" y="4096383"/>
            <a:ext cx="2147457" cy="43444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954ACC-393A-DCE6-CE18-A06AC363BF89}"/>
              </a:ext>
            </a:extLst>
          </p:cNvPr>
          <p:cNvSpPr txBox="1"/>
          <p:nvPr/>
        </p:nvSpPr>
        <p:spPr>
          <a:xfrm>
            <a:off x="6391901" y="6228125"/>
            <a:ext cx="7905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모드 변경 </a:t>
            </a:r>
            <a: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(BTN 1)</a:t>
            </a:r>
            <a:endParaRPr lang="ko-KR" altLang="en-US" sz="1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1292E45-A2F5-D15D-892A-20294282E7D8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787154" y="5863217"/>
            <a:ext cx="86711" cy="36490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313425-4AD8-42FC-9DF7-7140405AC3C0}"/>
              </a:ext>
            </a:extLst>
          </p:cNvPr>
          <p:cNvSpPr txBox="1"/>
          <p:nvPr/>
        </p:nvSpPr>
        <p:spPr>
          <a:xfrm>
            <a:off x="1018992" y="3244334"/>
            <a:ext cx="975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온습도</a:t>
            </a:r>
            <a:r>
              <a:rPr lang="ko-KR" altLang="en-US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센서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75F6490-9B61-6F78-8044-2A599E93263D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1994497" y="3382834"/>
            <a:ext cx="2140760" cy="114184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662AB6B-EE36-172A-FA3F-F4B705B6F223}"/>
              </a:ext>
            </a:extLst>
          </p:cNvPr>
          <p:cNvSpPr txBox="1"/>
          <p:nvPr/>
        </p:nvSpPr>
        <p:spPr>
          <a:xfrm>
            <a:off x="1129192" y="1714677"/>
            <a:ext cx="865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주변 밝기 측정 </a:t>
            </a:r>
            <a: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(CDS)</a:t>
            </a:r>
            <a:endParaRPr lang="ko-KR" altLang="en-US" sz="1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BD0EFB9-DA25-23E5-A68E-9B937612CB2D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1994497" y="1945510"/>
            <a:ext cx="3860118" cy="140892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FD9168B-671E-4121-99E8-D02BB1BDCADC}"/>
              </a:ext>
            </a:extLst>
          </p:cNvPr>
          <p:cNvSpPr txBox="1"/>
          <p:nvPr/>
        </p:nvSpPr>
        <p:spPr>
          <a:xfrm>
            <a:off x="1018991" y="5696866"/>
            <a:ext cx="1205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온습도</a:t>
            </a:r>
            <a: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밝기 측정값 표시 </a:t>
            </a:r>
            <a: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(FND)</a:t>
            </a:r>
            <a:endParaRPr lang="ko-KR" altLang="en-US" sz="1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9096364-78D6-DB9D-DE50-BFD7F4C11194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2224630" y="5740297"/>
            <a:ext cx="2766470" cy="18740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42ECF2-5E47-18C1-F419-2690ECE5428D}"/>
              </a:ext>
            </a:extLst>
          </p:cNvPr>
          <p:cNvSpPr txBox="1"/>
          <p:nvPr/>
        </p:nvSpPr>
        <p:spPr>
          <a:xfrm>
            <a:off x="9448471" y="4972445"/>
            <a:ext cx="7935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조명</a:t>
            </a:r>
            <a: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(LED 8)</a:t>
            </a:r>
            <a:endParaRPr lang="ko-KR" altLang="en-US" sz="1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6DB1B450-F4B0-58C0-F139-8446CDDE81C5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8726598" y="5065670"/>
            <a:ext cx="721873" cy="13760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FDC3D7F-34C4-3C2D-C804-34666002A2A8}"/>
              </a:ext>
            </a:extLst>
          </p:cNvPr>
          <p:cNvSpPr txBox="1"/>
          <p:nvPr/>
        </p:nvSpPr>
        <p:spPr>
          <a:xfrm>
            <a:off x="4450284" y="188392"/>
            <a:ext cx="19136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FAN (DC Motor)</a:t>
            </a:r>
            <a:endParaRPr lang="ko-KR" altLang="en-US" sz="1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473A989-4D74-B74F-DF4D-EA03BD342BF7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5407131" y="465391"/>
            <a:ext cx="0" cy="46010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E199E3C-75DB-4EBD-7515-0EA31CC8E801}"/>
              </a:ext>
            </a:extLst>
          </p:cNvPr>
          <p:cNvSpPr txBox="1"/>
          <p:nvPr/>
        </p:nvSpPr>
        <p:spPr>
          <a:xfrm>
            <a:off x="1140906" y="2452886"/>
            <a:ext cx="1045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조명 수동 조절</a:t>
            </a:r>
            <a: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(VR)</a:t>
            </a:r>
            <a:endParaRPr lang="ko-KR" altLang="en-US" sz="1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F9941CB-AB6B-4B9D-2F13-1869E8A9A5CB}"/>
              </a:ext>
            </a:extLst>
          </p:cNvPr>
          <p:cNvCxnSpPr>
            <a:cxnSpLocks/>
            <a:endCxn id="37" idx="3"/>
          </p:cNvCxnSpPr>
          <p:nvPr/>
        </p:nvCxnSpPr>
        <p:spPr>
          <a:xfrm flipH="1" flipV="1">
            <a:off x="2186407" y="2683719"/>
            <a:ext cx="3066790" cy="65956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74A25635-33FA-0BF1-8A3C-FB1ACA7956E7}"/>
              </a:ext>
            </a:extLst>
          </p:cNvPr>
          <p:cNvSpPr txBox="1"/>
          <p:nvPr/>
        </p:nvSpPr>
        <p:spPr>
          <a:xfrm>
            <a:off x="7150273" y="6214201"/>
            <a:ext cx="968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제어 장치 선택 </a:t>
            </a:r>
            <a: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(BTN 2)</a:t>
            </a:r>
            <a:endParaRPr lang="ko-KR" altLang="en-US" sz="1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53C66311-BFD2-F7A1-3FD3-B5A3123CC4C6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7296557" y="5832970"/>
            <a:ext cx="337921" cy="381231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C6D58BD-8308-94B4-031C-F0406E769E10}"/>
              </a:ext>
            </a:extLst>
          </p:cNvPr>
          <p:cNvSpPr txBox="1"/>
          <p:nvPr/>
        </p:nvSpPr>
        <p:spPr>
          <a:xfrm>
            <a:off x="3865362" y="6166940"/>
            <a:ext cx="9420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현재 장치 표시 </a:t>
            </a:r>
            <a: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(OLED)</a:t>
            </a:r>
            <a:endParaRPr lang="ko-KR" altLang="en-US" sz="1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86C2E14-78D2-CFA5-A2EB-EA76DA11567C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4336372" y="4591050"/>
            <a:ext cx="1111928" cy="157589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61BFDD7-2072-FCB4-A639-9B70066D7BB1}"/>
              </a:ext>
            </a:extLst>
          </p:cNvPr>
          <p:cNvSpPr txBox="1"/>
          <p:nvPr/>
        </p:nvSpPr>
        <p:spPr>
          <a:xfrm>
            <a:off x="8136521" y="6210625"/>
            <a:ext cx="82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장치 제어</a:t>
            </a:r>
            <a:b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(BTN 3, 4)</a:t>
            </a:r>
            <a:endParaRPr lang="ko-KR" altLang="en-US" sz="1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03930EC5-1748-8CB2-76D9-2FAC205B5DEF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136521" y="5810093"/>
            <a:ext cx="414565" cy="40053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9A6B278-FF46-4746-3D04-C7D21D75785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7715758" y="5818083"/>
            <a:ext cx="835328" cy="39254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581A8CA2-1784-70D0-43B0-65473814FF2C}"/>
              </a:ext>
            </a:extLst>
          </p:cNvPr>
          <p:cNvSpPr txBox="1"/>
          <p:nvPr/>
        </p:nvSpPr>
        <p:spPr>
          <a:xfrm>
            <a:off x="6363978" y="188392"/>
            <a:ext cx="1579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도어락</a:t>
            </a:r>
            <a: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(Servo Motor)</a:t>
            </a:r>
            <a:endParaRPr lang="ko-KR" altLang="en-US" sz="1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3757306-FE41-1893-8F9E-654C3559637F}"/>
              </a:ext>
            </a:extLst>
          </p:cNvPr>
          <p:cNvCxnSpPr>
            <a:cxnSpLocks/>
            <a:endCxn id="58" idx="2"/>
          </p:cNvCxnSpPr>
          <p:nvPr/>
        </p:nvCxnSpPr>
        <p:spPr>
          <a:xfrm flipV="1">
            <a:off x="6824246" y="465391"/>
            <a:ext cx="329282" cy="746787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CB543A4-B15B-AF37-6074-4C3742AB70FB}"/>
              </a:ext>
            </a:extLst>
          </p:cNvPr>
          <p:cNvSpPr txBox="1"/>
          <p:nvPr/>
        </p:nvSpPr>
        <p:spPr>
          <a:xfrm>
            <a:off x="1270340" y="673783"/>
            <a:ext cx="1023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블라인드</a:t>
            </a:r>
            <a:b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(Step Motor)</a:t>
            </a:r>
            <a:endParaRPr lang="ko-KR" altLang="en-US" sz="1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9F2B7E59-90EF-B76E-A709-B14121BF6062}"/>
              </a:ext>
            </a:extLst>
          </p:cNvPr>
          <p:cNvCxnSpPr>
            <a:cxnSpLocks/>
            <a:endCxn id="62" idx="3"/>
          </p:cNvCxnSpPr>
          <p:nvPr/>
        </p:nvCxnSpPr>
        <p:spPr>
          <a:xfrm flipH="1" flipV="1">
            <a:off x="2293469" y="904616"/>
            <a:ext cx="771408" cy="59340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61E8C58B-F3BA-2925-CCC1-339B161871E5}"/>
              </a:ext>
            </a:extLst>
          </p:cNvPr>
          <p:cNvSpPr txBox="1"/>
          <p:nvPr/>
        </p:nvSpPr>
        <p:spPr>
          <a:xfrm>
            <a:off x="8082313" y="196464"/>
            <a:ext cx="12340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전원</a:t>
            </a:r>
            <a: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(Relay)</a:t>
            </a:r>
            <a:endParaRPr lang="ko-KR" altLang="en-US" sz="1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3760E100-B389-2F1A-6B49-658988638AA5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7686827" y="473463"/>
            <a:ext cx="1012502" cy="59340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50B3C1B-7A94-D6B8-73CD-F1E08484FFCF}"/>
              </a:ext>
            </a:extLst>
          </p:cNvPr>
          <p:cNvSpPr txBox="1"/>
          <p:nvPr/>
        </p:nvSpPr>
        <p:spPr>
          <a:xfrm>
            <a:off x="1140906" y="4497030"/>
            <a:ext cx="918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움직임 감지 </a:t>
            </a:r>
            <a: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uWave</a:t>
            </a:r>
            <a: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90E0F372-4759-15E3-733F-34FB5D9463F1}"/>
              </a:ext>
            </a:extLst>
          </p:cNvPr>
          <p:cNvCxnSpPr>
            <a:cxnSpLocks/>
            <a:endCxn id="72" idx="3"/>
          </p:cNvCxnSpPr>
          <p:nvPr/>
        </p:nvCxnSpPr>
        <p:spPr>
          <a:xfrm flipH="1">
            <a:off x="2059423" y="4554708"/>
            <a:ext cx="743790" cy="17315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4B69ABE-1850-CD2B-7D74-8DCB82E2B852}"/>
              </a:ext>
            </a:extLst>
          </p:cNvPr>
          <p:cNvSpPr txBox="1"/>
          <p:nvPr/>
        </p:nvSpPr>
        <p:spPr>
          <a:xfrm>
            <a:off x="9449179" y="5509464"/>
            <a:ext cx="960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보안 대기 상태 </a:t>
            </a:r>
            <a: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(LED 2)</a:t>
            </a:r>
            <a:endParaRPr lang="ko-KR" altLang="en-US" sz="1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859EEB5-31DD-2755-3EBB-37E28AE0DD3A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7235420" y="5188505"/>
            <a:ext cx="2213759" cy="551792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D1BBEEE1-DCF8-7DF9-7230-178FE9276448}"/>
              </a:ext>
            </a:extLst>
          </p:cNvPr>
          <p:cNvSpPr txBox="1"/>
          <p:nvPr/>
        </p:nvSpPr>
        <p:spPr>
          <a:xfrm>
            <a:off x="9326234" y="2536051"/>
            <a:ext cx="915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움직임 경고 </a:t>
            </a:r>
            <a:b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(Buzzer)</a:t>
            </a:r>
            <a:endParaRPr lang="ko-KR" altLang="en-US" sz="1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13EB2A5-50BA-4E44-4579-069C50E1FE19}"/>
              </a:ext>
            </a:extLst>
          </p:cNvPr>
          <p:cNvSpPr txBox="1"/>
          <p:nvPr/>
        </p:nvSpPr>
        <p:spPr>
          <a:xfrm>
            <a:off x="9326234" y="3268097"/>
            <a:ext cx="958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피드백</a:t>
            </a:r>
            <a:b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(Piezo)</a:t>
            </a:r>
            <a:endParaRPr lang="ko-KR" altLang="en-US" sz="1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8017E36A-4CDC-4455-D235-C86B4F3AC70D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4403615" y="2766884"/>
            <a:ext cx="4922619" cy="142938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9A584C8-4764-399D-B5F8-FBBB0860B24A}"/>
              </a:ext>
            </a:extLst>
          </p:cNvPr>
          <p:cNvCxnSpPr>
            <a:cxnSpLocks/>
            <a:endCxn id="84" idx="1"/>
          </p:cNvCxnSpPr>
          <p:nvPr/>
        </p:nvCxnSpPr>
        <p:spPr>
          <a:xfrm flipV="1">
            <a:off x="4834353" y="3498930"/>
            <a:ext cx="4491881" cy="79355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74EB0469-0549-1D58-7BB0-96765CB7DEB6}"/>
              </a:ext>
            </a:extLst>
          </p:cNvPr>
          <p:cNvSpPr txBox="1"/>
          <p:nvPr/>
        </p:nvSpPr>
        <p:spPr>
          <a:xfrm>
            <a:off x="9430436" y="4415792"/>
            <a:ext cx="1090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경고 상태 표시 </a:t>
            </a:r>
            <a: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(LED 4, 5, 6)</a:t>
            </a:r>
            <a:endParaRPr lang="ko-KR" altLang="en-US" sz="1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172BC1A-EED1-DB1C-51F9-B5747F985129}"/>
              </a:ext>
            </a:extLst>
          </p:cNvPr>
          <p:cNvSpPr txBox="1"/>
          <p:nvPr/>
        </p:nvSpPr>
        <p:spPr>
          <a:xfrm>
            <a:off x="5149938" y="6207943"/>
            <a:ext cx="983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 상태 표시 </a:t>
            </a:r>
            <a: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(LED 1)</a:t>
            </a:r>
            <a:endParaRPr lang="ko-KR" altLang="en-US" sz="1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1EEBF17B-02FC-567A-6F8D-692D6259DACD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5641693" y="5203278"/>
            <a:ext cx="1315693" cy="100466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0CA515A-97AF-6B88-F7FF-233D3F075674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7763195" y="4646625"/>
            <a:ext cx="1667241" cy="28861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FE90283-CCFA-CB59-ADB9-55D2857375AB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8002534" y="4646625"/>
            <a:ext cx="1427902" cy="300765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E0B38232-0D92-38EC-2657-3994D1F91DFA}"/>
              </a:ext>
            </a:extLst>
          </p:cNvPr>
          <p:cNvCxnSpPr>
            <a:cxnSpLocks/>
            <a:endCxn id="92" idx="1"/>
          </p:cNvCxnSpPr>
          <p:nvPr/>
        </p:nvCxnSpPr>
        <p:spPr>
          <a:xfrm flipV="1">
            <a:off x="8281397" y="4646625"/>
            <a:ext cx="1149039" cy="27575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DEC96D0D-1476-D56A-D4BE-420F3703D080}"/>
              </a:ext>
            </a:extLst>
          </p:cNvPr>
          <p:cNvSpPr txBox="1"/>
          <p:nvPr/>
        </p:nvSpPr>
        <p:spPr>
          <a:xfrm>
            <a:off x="9300575" y="1728137"/>
            <a:ext cx="915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제어</a:t>
            </a:r>
            <a:b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b="1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(S32K144)</a:t>
            </a:r>
            <a:endParaRPr lang="ko-KR" altLang="en-US" sz="1200" b="1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B43B60EF-2E60-12C0-A300-4238FC61A17F}"/>
              </a:ext>
            </a:extLst>
          </p:cNvPr>
          <p:cNvCxnSpPr>
            <a:cxnSpLocks/>
            <a:endCxn id="141" idx="1"/>
          </p:cNvCxnSpPr>
          <p:nvPr/>
        </p:nvCxnSpPr>
        <p:spPr>
          <a:xfrm flipV="1">
            <a:off x="7632785" y="1958970"/>
            <a:ext cx="1667790" cy="1562363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145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131</Words>
  <Application>Microsoft Office PowerPoint</Application>
  <PresentationFormat>와이드스크린</PresentationFormat>
  <Paragraphs>21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나눔스퀘어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YONGJIN CHOI</dc:creator>
  <cp:lastModifiedBy>YONGJIN CHOI</cp:lastModifiedBy>
  <cp:revision>1</cp:revision>
  <dcterms:created xsi:type="dcterms:W3CDTF">2025-09-08T19:28:35Z</dcterms:created>
  <dcterms:modified xsi:type="dcterms:W3CDTF">2025-09-09T17:00:22Z</dcterms:modified>
</cp:coreProperties>
</file>