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5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3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0897-DEA8-4243-8391-58400943E91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3604-CD0F-43A8-BF47-4D5039CF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4066" y="750771"/>
            <a:ext cx="6858000" cy="95926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如何成为优选卖家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912423"/>
            <a:ext cx="3918685" cy="471637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、当月店铺数据达到以下标准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累积评价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订单数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笔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重复购买的买家数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聊聊回应率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80%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订单未完成率＜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、当季没有得到任何的卖家计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、店铺没有上架盗版或侵权产品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9871" y="2839452"/>
            <a:ext cx="2589197" cy="2862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优选卖家的目标和差距可以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在店铺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后台查看，当月优选卖家达标后，次月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号左右系统会自动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显示。</a:t>
            </a:r>
            <a:endParaRPr lang="zh-CN" altLang="en-US" sz="2000" dirty="0" smtClean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44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如何成为优选卖家</vt:lpstr>
    </vt:vector>
  </TitlesOfParts>
  <Company>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如何成为优选卖家</dc:title>
  <dc:creator>df</dc:creator>
  <cp:lastModifiedBy>df</cp:lastModifiedBy>
  <cp:revision>1</cp:revision>
  <dcterms:created xsi:type="dcterms:W3CDTF">2020-04-19T06:34:06Z</dcterms:created>
  <dcterms:modified xsi:type="dcterms:W3CDTF">2020-04-19T06:34:47Z</dcterms:modified>
</cp:coreProperties>
</file>