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  <p:sldMasterId id="2147483692" r:id="rId2"/>
    <p:sldMasterId id="2147483650" r:id="rId3"/>
    <p:sldMasterId id="214748365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9" r:id="rId6"/>
    <p:sldId id="260" r:id="rId7"/>
    <p:sldId id="257" r:id="rId8"/>
    <p:sldId id="258" r:id="rId9"/>
    <p:sldId id="261" r:id="rId10"/>
  </p:sldIdLst>
  <p:sldSz cx="9144000" cy="6858000" type="screen4x3"/>
  <p:notesSz cx="6797675" cy="987266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>
          <p15:clr>
            <a:srgbClr val="A4A3A4"/>
          </p15:clr>
        </p15:guide>
        <p15:guide id="2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66FF"/>
    <a:srgbClr val="F3F9FA"/>
    <a:srgbClr val="4949A4"/>
    <a:srgbClr val="BBE0E3"/>
    <a:srgbClr val="FF00FF"/>
    <a:srgbClr val="CF6903"/>
    <a:srgbClr val="00CC99"/>
    <a:srgbClr val="CCFF33"/>
    <a:srgbClr val="F1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18" autoAdjust="0"/>
    <p:restoredTop sz="96405" autoAdjust="0"/>
  </p:normalViewPr>
  <p:slideViewPr>
    <p:cSldViewPr>
      <p:cViewPr varScale="1">
        <p:scale>
          <a:sx n="127" d="100"/>
          <a:sy n="127" d="100"/>
        </p:scale>
        <p:origin x="840" y="184"/>
      </p:cViewPr>
      <p:guideLst>
        <p:guide orient="horz" pos="1003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882" y="2838"/>
      </p:cViewPr>
      <p:guideLst>
        <p:guide orient="horz" pos="310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6900"/>
            <a:ext cx="2946400" cy="49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6900"/>
            <a:ext cx="2946400" cy="49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3608E14E-26E8-45BE-BE33-1AD7269B7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689240"/>
            <a:ext cx="5438775" cy="444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6900"/>
            <a:ext cx="2946400" cy="49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6900"/>
            <a:ext cx="2946400" cy="49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F714FFEB-BF7D-4057-A5E8-82723FB2D2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42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7ACCF-B60F-424B-BAEC-4D54D23E3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6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626CC-552A-4C9C-B481-EFF7E0485A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1600200"/>
            <a:ext cx="2162175" cy="3429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1600200"/>
            <a:ext cx="6334125" cy="3429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925C4-8521-4D2C-8645-FA536F5B5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19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2A9A-9F62-C743-96B2-85FEA4089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377DE-CC2E-FB4B-BBB3-94AD0C3C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8D192-4300-AE4E-906C-5E05D50C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8029-037C-8145-85A5-6A4D04C7BB13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8FFD5-3C70-744F-B9A0-0CECFCB0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C582-4329-4142-A995-1790D395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A428-9F3D-3F47-A06E-DDE363CBC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96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0D48-2C5A-C849-984C-C34D5CE5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1FAF-5D3B-BB48-B21F-E04B6C1CB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F74BD-057E-D74F-8D4D-B073F5D9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8029-037C-8145-85A5-6A4D04C7BB13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92EA7-BE40-3141-B5DD-1C50B5ED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F73D3-5DAD-3647-9E3C-910E2CF2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A428-9F3D-3F47-A06E-DDE363CBC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9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C9E5-DADC-B849-B45F-519A2E82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736D2-2807-BE49-8C0B-5A12153B5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36F1F-50BE-AB45-8DF3-C6A429E1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8029-037C-8145-85A5-6A4D04C7BB13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0BBC3-8651-934E-9F92-AD97E3DF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6B119-3482-F848-9D52-188E4BB0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A428-9F3D-3F47-A06E-DDE363CBC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2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1F2D-C6C0-2846-873C-9982AB14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8943-3BDB-6143-9CE3-8010C8482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50B3B-00C9-634D-ACDB-346B00CF3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7FEB6-6831-024D-A30D-DCDFAB80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8029-037C-8145-85A5-6A4D04C7BB13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34703-5885-D441-A11F-047ACE45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3192C-D04B-914F-9A78-B231B709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A428-9F3D-3F47-A06E-DDE363CBC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44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99F0-FC09-3C40-B829-1C65F495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71431-B08A-5B4A-A146-BC4685FD4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6BF77-55A9-6B4A-9F4C-48864D93B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0B250-8A66-D642-97CD-D02D7F68A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CB361-F90B-C948-B94D-26A27B6A9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90D7A-D649-7043-A739-65272D55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8029-037C-8145-85A5-6A4D04C7BB13}" type="datetimeFigureOut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BB3DA-B64D-2544-B5AB-A3ADF173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50D17-BA4F-AB47-AC20-8746114E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A428-9F3D-3F47-A06E-DDE363CBC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78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90C1-234D-7243-8B3F-34F0D836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B4D6-B516-8241-A1CF-B79922A1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8029-037C-8145-85A5-6A4D04C7BB13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F14E6-61A4-7F40-AC37-BA34C6B6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E7809-B192-B942-8A89-9F1DF575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A428-9F3D-3F47-A06E-DDE363CBC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9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B84E9-666F-A343-BB53-0ADACD01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8029-037C-8145-85A5-6A4D04C7BB13}" type="datetimeFigureOut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90FFD-15D6-2B46-9F6E-B17E96A6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88EF0-3C61-4E49-8398-0D34ACA4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A428-9F3D-3F47-A06E-DDE363CBC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54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1B94-C60B-3E44-A96D-D0326817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F449-A3D2-B649-B0EF-BCC41E8F7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E98F2-EB35-D34E-818A-8AC639E88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06F51-CB26-8C43-9131-FAD3A3C3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8029-037C-8145-85A5-6A4D04C7BB13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9D98F-3C31-4849-BA08-7CD932CF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5C7C0-8BBF-F245-B92F-F143706D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A428-9F3D-3F47-A06E-DDE363CBC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1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D18A00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2756"/>
            <a:ext cx="8610600" cy="5004556"/>
          </a:xfrm>
        </p:spPr>
        <p:txBody>
          <a:bodyPr/>
          <a:lstStyle>
            <a:lvl1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  <a:defRPr sz="2400"/>
            </a:lvl1pPr>
            <a:lvl2pPr>
              <a:defRPr sz="2400" baseline="0">
                <a:latin typeface="Garamond" panose="02020404030301010803" pitchFamily="18" charset="0"/>
              </a:defRPr>
            </a:lvl2pPr>
            <a:lvl3pPr>
              <a:defRPr sz="20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625851"/>
            <a:ext cx="2133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EBA60-9A3F-4537-8337-1B721496A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750" y="201161"/>
            <a:ext cx="6300700" cy="648072"/>
          </a:xfrm>
        </p:spPr>
        <p:txBody>
          <a:bodyPr/>
          <a:lstStyle>
            <a:lvl1pPr algn="ctr">
              <a:defRPr sz="2400" b="1" i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38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733D-68B8-494A-86DA-23905F02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78077-0507-F149-93AF-636F59275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CF349-F9B6-E44C-A683-3C383A1FB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DA834-050C-374A-9698-3C0A4EFD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8029-037C-8145-85A5-6A4D04C7BB13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93773-9729-0F4A-9BF3-13056184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34563-8956-1C4D-8DC3-D3153DEA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A428-9F3D-3F47-A06E-DDE363CBC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50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552E-508D-A747-B55F-0A5B7A27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084D8-3F8D-3940-B32F-ECE996565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1C306-096C-6E4D-90FC-F83CB90A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8029-037C-8145-85A5-6A4D04C7BB13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882C7-1421-054D-AFF8-11D03DA0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D59E-AE47-EE43-B669-F7000556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A428-9F3D-3F47-A06E-DDE363CBC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33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274CC-32E6-8847-A410-E2AA49140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B0391-D72B-2347-9FBF-3BBC8C8C2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ACBB6-F6AA-524D-A98C-DE7178D7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8029-037C-8145-85A5-6A4D04C7BB13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B991-D015-934D-B40B-B8932D1C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78DED-A672-EE43-800E-BF1184A1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A428-9F3D-3F47-A06E-DDE363CBC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61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7E28401A-4A4C-44A6-95EB-759866704D8D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927275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88B5C106-26A1-4B00-A5C7-96741119E78E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63896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9F4251D4-5AA0-4A7C-BD1E-0AE9557FDBB4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964648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33F5D4B8-4D40-46E7-86B9-0495C1AE81FF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77520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84833862-B3C4-4A56-B9E0-293A8F5FD2E8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064628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0B6EF297-741F-4148-A4A8-78C68B4960FA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90443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14C7B10B-3C05-4A5A-AB99-23F6FDC6098B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0606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CED91-D673-45B8-B4DB-7B314B0FF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63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199CE956-20FE-48BF-BAD2-D3C2EE136810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65958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0A053A02-3F22-4811-828E-00EE25B9E335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202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6CEC8EC8-7F05-4BC0-9913-11D5B265949C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530071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1526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3055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B4C327A6-39CD-490C-BB0A-782F10A593A1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969773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914400"/>
            <a:ext cx="8610600" cy="5562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5E3127C1-5C2E-4692-88AB-F7535D7A5426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664587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42291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2291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F88A0CA9-EE2E-4DE7-A4B6-C906C9993D1D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855640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3042C174-8BDD-4AA7-96AE-516DAFFB39AE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312615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F436AFBF-483C-4D01-B20D-882713E196EC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087821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53442A7F-37FC-46D2-8A2C-07733683E666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975351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60350"/>
            <a:ext cx="4229100" cy="6216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60350"/>
            <a:ext cx="4229100" cy="6216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FA77B4E2-A7A9-4C39-A461-369E1B9FA005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3399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3429000"/>
            <a:ext cx="42291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429000"/>
            <a:ext cx="42291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B2340-6D81-4A52-87E8-23F339238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28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411178CC-4707-4377-9394-B106ACBE2581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836443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9C1FE157-B190-42A1-B214-C6FA4B4915B5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047770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729E4D39-B6F1-439B-84D9-29C6A9990AE8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472006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474C1FD7-2EA1-4C58-AFFE-6636EF43AD99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226047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F1271E62-DFFA-4DF8-A85D-D9A41B0FC41B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154500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9B082F08-268F-48F1-BC4E-B8D900A131F8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124638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60350"/>
            <a:ext cx="2152650" cy="62166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60350"/>
            <a:ext cx="6305550" cy="6216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4AD4E7E5-2A46-4A31-9A76-A33A8FAFC926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2905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118E9-814C-4878-B033-6D55AF97D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8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D9ABC-7A85-4900-9265-34FA199F7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3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D8430-2892-47BF-A4AE-C7D7427B8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4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AB2DB-9416-4A29-BE7B-C6439C245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5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58EBA-CA28-4470-A4B4-8236635E8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1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1676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SMU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19240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0" y="993775"/>
            <a:ext cx="9153525" cy="149225"/>
          </a:xfrm>
          <a:prstGeom prst="rect">
            <a:avLst/>
          </a:prstGeom>
          <a:solidFill>
            <a:srgbClr val="D18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160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28160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latin typeface="Arial" charset="0"/>
              </a:defRPr>
            </a:lvl1pPr>
          </a:lstStyle>
          <a:p>
            <a:pPr>
              <a:defRPr/>
            </a:pPr>
            <a:fld id="{09CD18F2-58E3-42EF-8914-965FACF07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96B5D-BA6C-904F-A2D1-D3E22156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2E50A-CA58-CE42-9975-0C87BF430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8669-CFA6-9B47-A7B9-DC05A8D04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8029-037C-8145-85A5-6A4D04C7BB13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60A30-801B-FA4F-93D1-ABD754BE4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4F419-691A-E245-8FE4-E350EF512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0A428-9F3D-3F47-A06E-DDE363CBC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9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endParaRPr lang="en-US"/>
          </a:p>
        </p:txBody>
      </p:sp>
      <p:sp>
        <p:nvSpPr>
          <p:cNvPr id="2051" name="Rectangle 2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537325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smtClean="0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10CB7FA7-5248-406A-B65F-925BF0A76D61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sp>
        <p:nvSpPr>
          <p:cNvPr id="2054" name="Rectangle 11"/>
          <p:cNvSpPr>
            <a:spLocks noChangeArrowheads="1"/>
          </p:cNvSpPr>
          <p:nvPr userDrawn="1"/>
        </p:nvSpPr>
        <p:spPr bwMode="auto">
          <a:xfrm>
            <a:off x="307975" y="836613"/>
            <a:ext cx="8620125" cy="77787"/>
          </a:xfrm>
          <a:prstGeom prst="rect">
            <a:avLst/>
          </a:prstGeom>
          <a:gradFill rotWithShape="0">
            <a:gsLst>
              <a:gs pos="0">
                <a:srgbClr val="464AFC">
                  <a:alpha val="79999"/>
                </a:srgbClr>
              </a:gs>
              <a:gs pos="100000">
                <a:srgbClr val="202275">
                  <a:alpha val="2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5" name="Picture 20" descr="SIS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6172200"/>
            <a:ext cx="1460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21" descr="SMU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096000"/>
            <a:ext cx="12382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6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§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F01"/>
        </a:buClr>
        <a:buFont typeface="Wingdings" pitchFamily="2" charset="2"/>
        <a:buChar char="§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I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SMU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2382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60350"/>
            <a:ext cx="861060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537325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smtClean="0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              </a:t>
            </a:r>
          </a:p>
          <a:p>
            <a:pPr>
              <a:defRPr/>
            </a:pPr>
            <a:r>
              <a:rPr lang="en-US"/>
              <a:t>                        </a:t>
            </a:r>
            <a:fld id="{68A6D434-710A-4D3A-84EE-63C5AE803885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–"/>
        <a:defRPr sz="26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F01"/>
        </a:buClr>
        <a:buFont typeface="Wingdings" pitchFamily="2" charset="2"/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defRPr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defRPr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defRPr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4784-E56F-1842-8825-DD90888D3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C43D3-E1DE-E446-88C6-EC81C669E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Jingfeng</a:t>
            </a:r>
            <a:r>
              <a:rPr lang="zh-CN" altLang="en-US" dirty="0"/>
              <a:t> </a:t>
            </a:r>
            <a:r>
              <a:rPr lang="en-US" altLang="zh-CN" dirty="0"/>
              <a:t>Yang</a:t>
            </a:r>
          </a:p>
          <a:p>
            <a:r>
              <a:rPr lang="en-US" altLang="zh-CN" dirty="0"/>
              <a:t>2021.09.08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0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FE1BB9-9953-084A-A7B7-5EA84C6C9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32755"/>
            <a:ext cx="8610600" cy="5393095"/>
          </a:xfrm>
        </p:spPr>
        <p:txBody>
          <a:bodyPr/>
          <a:lstStyle/>
          <a:p>
            <a:r>
              <a:rPr lang="en-US" altLang="zh-CN" dirty="0"/>
              <a:t>Meituan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endParaRPr lang="en-SG" altLang="zh-CN" dirty="0"/>
          </a:p>
          <a:p>
            <a:pPr lvl="1"/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restaurants,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Shanghai,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Shenzhen</a:t>
            </a:r>
          </a:p>
          <a:p>
            <a:pPr lvl="1"/>
            <a:r>
              <a:rPr lang="en-US" altLang="zh-CN" dirty="0"/>
              <a:t>21</a:t>
            </a:r>
            <a:r>
              <a:rPr lang="zh-CN" altLang="en-US" dirty="0"/>
              <a:t> </a:t>
            </a:r>
            <a:r>
              <a:rPr lang="en-US" altLang="zh-CN" dirty="0"/>
              <a:t>days,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2018-12-09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12-15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2018-12-30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2019-01-12</a:t>
            </a:r>
          </a:p>
          <a:p>
            <a:pPr lvl="1"/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</a:p>
          <a:p>
            <a:pPr lvl="1"/>
            <a:r>
              <a:rPr lang="en-US" altLang="zh-CN" dirty="0"/>
              <a:t>Promised</a:t>
            </a:r>
            <a:r>
              <a:rPr lang="zh-CN" altLang="en-US" dirty="0"/>
              <a:t> </a:t>
            </a:r>
            <a:r>
              <a:rPr lang="en-US" altLang="zh-CN" dirty="0"/>
              <a:t>delivery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pPr lvl="1"/>
            <a:r>
              <a:rPr lang="en-US" altLang="zh-CN" dirty="0"/>
              <a:t>Ordering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pPr lvl="1"/>
            <a:r>
              <a:rPr lang="en-US" altLang="zh-CN" dirty="0"/>
              <a:t>Latitude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longitude</a:t>
            </a:r>
          </a:p>
          <a:p>
            <a:endParaRPr lang="en-US" altLang="zh-CN" dirty="0"/>
          </a:p>
          <a:p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</a:p>
          <a:p>
            <a:pPr lvl="1"/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orders</a:t>
            </a:r>
            <a:r>
              <a:rPr lang="zh-CN" altLang="en-US" dirty="0"/>
              <a:t> </a:t>
            </a:r>
            <a:r>
              <a:rPr lang="en-US" altLang="zh-CN" dirty="0"/>
              <a:t>(hours)</a:t>
            </a:r>
          </a:p>
          <a:p>
            <a:pPr lvl="1"/>
            <a:r>
              <a:rPr lang="en-US" altLang="zh-CN" dirty="0"/>
              <a:t>Promised</a:t>
            </a:r>
            <a:r>
              <a:rPr lang="zh-CN" altLang="en-US" dirty="0"/>
              <a:t> </a:t>
            </a:r>
            <a:r>
              <a:rPr lang="en-US" altLang="zh-CN" dirty="0"/>
              <a:t>delivery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(hours)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9FE717-2625-6148-ABCC-2DB08A12BA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AEBA60-9A3F-4537-8337-1B721496A52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C437EA-96DD-2647-95A9-FCB868A0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9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A4AE0-149E-8C46-BB29-C0BCC923FC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AEBA60-9A3F-4537-8337-1B721496A5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1585E-89F7-1F47-BFFF-4BFE9A93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F2470-6122-6E4E-8788-F2E016146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73150"/>
            <a:ext cx="3168352" cy="3287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CF9C78-50DF-9043-AFD2-D429C9DAF7F8}"/>
              </a:ext>
            </a:extLst>
          </p:cNvPr>
          <p:cNvSpPr txBox="1"/>
          <p:nvPr/>
        </p:nvSpPr>
        <p:spPr>
          <a:xfrm>
            <a:off x="529161" y="5805264"/>
            <a:ext cx="275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Garamond" panose="02020404030301010803" pitchFamily="18" charset="0"/>
              </a:rPr>
              <a:t>Restaurant</a:t>
            </a:r>
            <a:r>
              <a:rPr lang="zh-CN" altLang="en-US" dirty="0">
                <a:solidFill>
                  <a:srgbClr val="333399"/>
                </a:solidFill>
                <a:latin typeface="Garamond" panose="02020404030301010803" pitchFamily="18" charset="0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Garamond" panose="02020404030301010803" pitchFamily="18" charset="0"/>
              </a:rPr>
              <a:t>1,</a:t>
            </a:r>
            <a:r>
              <a:rPr lang="zh-CN" altLang="en-US" dirty="0">
                <a:solidFill>
                  <a:srgbClr val="333399"/>
                </a:solidFill>
                <a:latin typeface="Garamond" panose="02020404030301010803" pitchFamily="18" charset="0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Garamond" panose="02020404030301010803" pitchFamily="18" charset="0"/>
              </a:rPr>
              <a:t>Shanghai,</a:t>
            </a:r>
            <a:r>
              <a:rPr lang="zh-CN" altLang="en-US" dirty="0">
                <a:solidFill>
                  <a:srgbClr val="333399"/>
                </a:solidFill>
                <a:latin typeface="Garamond" panose="02020404030301010803" pitchFamily="18" charset="0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Garamond" panose="02020404030301010803" pitchFamily="18" charset="0"/>
              </a:rPr>
              <a:t>2018-12-09</a:t>
            </a:r>
            <a:r>
              <a:rPr lang="zh-CN" altLang="en-US" dirty="0">
                <a:solidFill>
                  <a:srgbClr val="333399"/>
                </a:solidFill>
                <a:latin typeface="Garamond" panose="02020404030301010803" pitchFamily="18" charset="0"/>
              </a:rPr>
              <a:t> </a:t>
            </a:r>
            <a:endParaRPr lang="en-US" dirty="0">
              <a:solidFill>
                <a:srgbClr val="333399"/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91AE47-C7D4-D44A-B6BB-68BB5AE33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78535"/>
            <a:ext cx="3893418" cy="2605994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7BA2DF00-7FEF-BE4F-92EC-55EF06293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16994"/>
            <a:ext cx="3898483" cy="260599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37EBA9-FEC4-AD42-A7DA-8F90A21D6339}"/>
              </a:ext>
            </a:extLst>
          </p:cNvPr>
          <p:cNvSpPr txBox="1"/>
          <p:nvPr/>
        </p:nvSpPr>
        <p:spPr>
          <a:xfrm>
            <a:off x="4785321" y="6317482"/>
            <a:ext cx="34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Garamond" panose="02020404030301010803" pitchFamily="18" charset="0"/>
              </a:rPr>
              <a:t>Average</a:t>
            </a:r>
            <a:r>
              <a:rPr lang="zh-CN" altLang="en-US" dirty="0">
                <a:solidFill>
                  <a:srgbClr val="333399"/>
                </a:solidFill>
                <a:latin typeface="Garamond" panose="02020404030301010803" pitchFamily="18" charset="0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Garamond" panose="02020404030301010803" pitchFamily="18" charset="0"/>
              </a:rPr>
              <a:t>number</a:t>
            </a:r>
            <a:r>
              <a:rPr lang="zh-CN" altLang="en-US" dirty="0">
                <a:solidFill>
                  <a:srgbClr val="333399"/>
                </a:solidFill>
                <a:latin typeface="Garamond" panose="02020404030301010803" pitchFamily="18" charset="0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Garamond" panose="02020404030301010803" pitchFamily="18" charset="0"/>
              </a:rPr>
              <a:t>of</a:t>
            </a:r>
            <a:r>
              <a:rPr lang="zh-CN" altLang="en-US" dirty="0">
                <a:solidFill>
                  <a:srgbClr val="333399"/>
                </a:solidFill>
                <a:latin typeface="Garamond" panose="02020404030301010803" pitchFamily="18" charset="0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Garamond" panose="02020404030301010803" pitchFamily="18" charset="0"/>
              </a:rPr>
              <a:t>orders</a:t>
            </a:r>
            <a:r>
              <a:rPr lang="zh-CN" altLang="en-US" dirty="0">
                <a:solidFill>
                  <a:srgbClr val="333399"/>
                </a:solidFill>
                <a:latin typeface="Garamond" panose="02020404030301010803" pitchFamily="18" charset="0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Garamond" panose="02020404030301010803" pitchFamily="18" charset="0"/>
              </a:rPr>
              <a:t>by</a:t>
            </a:r>
            <a:r>
              <a:rPr lang="zh-CN" altLang="en-US" dirty="0">
                <a:solidFill>
                  <a:srgbClr val="333399"/>
                </a:solidFill>
                <a:latin typeface="Garamond" panose="02020404030301010803" pitchFamily="18" charset="0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Garamond" panose="02020404030301010803" pitchFamily="18" charset="0"/>
              </a:rPr>
              <a:t>hours</a:t>
            </a:r>
            <a:endParaRPr lang="en-US" dirty="0">
              <a:solidFill>
                <a:srgbClr val="333399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6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97C73-18B9-D54E-B84F-D2F4CA74CB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AEBA60-9A3F-4537-8337-1B721496A5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3F9445-4881-C047-A579-7F0582C4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Hours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2B947-F4C4-3247-B620-F50998456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40768"/>
            <a:ext cx="4200385" cy="24979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0CD385-B715-624C-8075-F8B32EBE2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0" y="1340768"/>
            <a:ext cx="4200385" cy="2499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120EC1-C05A-634F-B375-F4E355138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9" y="4005064"/>
            <a:ext cx="4200385" cy="24993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BC1356-FDA1-2141-BA61-294451B29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005063"/>
            <a:ext cx="4200385" cy="249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0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D6BF43-5E0B-6640-95C8-4F7266F62B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AEBA60-9A3F-4537-8337-1B721496A52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EEDB5-D14C-9040-846C-F18382DD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Promised</a:t>
            </a:r>
            <a:r>
              <a:rPr lang="zh-CN" altLang="en-US" dirty="0"/>
              <a:t> </a:t>
            </a:r>
            <a:r>
              <a:rPr lang="en-US" altLang="zh-CN" dirty="0"/>
              <a:t>Delivery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Hours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0DC5A-E83C-314A-B04F-9B480BF2C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71" y="1844824"/>
            <a:ext cx="5472658" cy="3638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BEA76A-9246-8143-A31C-1530A8064A04}"/>
              </a:ext>
            </a:extLst>
          </p:cNvPr>
          <p:cNvSpPr txBox="1"/>
          <p:nvPr/>
        </p:nvSpPr>
        <p:spPr>
          <a:xfrm>
            <a:off x="2447751" y="5508147"/>
            <a:ext cx="424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Garamond" panose="02020404030301010803" pitchFamily="18" charset="0"/>
              </a:rPr>
              <a:t>Average</a:t>
            </a:r>
            <a:r>
              <a:rPr lang="zh-CN" altLang="en-US" dirty="0">
                <a:solidFill>
                  <a:srgbClr val="333399"/>
                </a:solidFill>
                <a:latin typeface="Garamond" panose="02020404030301010803" pitchFamily="18" charset="0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Garamond" panose="02020404030301010803" pitchFamily="18" charset="0"/>
              </a:rPr>
              <a:t>promised</a:t>
            </a:r>
            <a:r>
              <a:rPr lang="zh-CN" altLang="en-US" dirty="0">
                <a:solidFill>
                  <a:srgbClr val="333399"/>
                </a:solidFill>
                <a:latin typeface="Garamond" panose="02020404030301010803" pitchFamily="18" charset="0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Garamond" panose="02020404030301010803" pitchFamily="18" charset="0"/>
              </a:rPr>
              <a:t>delivery</a:t>
            </a:r>
            <a:r>
              <a:rPr lang="zh-CN" altLang="en-US" dirty="0">
                <a:solidFill>
                  <a:srgbClr val="333399"/>
                </a:solidFill>
                <a:latin typeface="Garamond" panose="02020404030301010803" pitchFamily="18" charset="0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Garamond" panose="02020404030301010803" pitchFamily="18" charset="0"/>
              </a:rPr>
              <a:t>time</a:t>
            </a:r>
            <a:r>
              <a:rPr lang="zh-CN" altLang="en-US" dirty="0">
                <a:solidFill>
                  <a:srgbClr val="333399"/>
                </a:solidFill>
                <a:latin typeface="Garamond" panose="02020404030301010803" pitchFamily="18" charset="0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Garamond" panose="02020404030301010803" pitchFamily="18" charset="0"/>
              </a:rPr>
              <a:t>(min)</a:t>
            </a:r>
            <a:endParaRPr lang="en-US" dirty="0">
              <a:solidFill>
                <a:srgbClr val="333399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2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3D35C8-604D-D14E-B243-16B393AB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8E5357-BE82-5141-86D4-EFD065E092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AEBA60-9A3F-4537-8337-1B721496A5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E157FE-7B24-A047-8531-E6531E62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13720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FAD33B76-11BC-8642-AD44-D61A1F4E326B}" vid="{59D877BF-8B80-3748-BE0D-CD20F1C15481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AD33B76-11BC-8642-AD44-D61A1F4E326B}" vid="{162F1EC8-3D01-CD43-9D5B-C0E60BFEDF93}"/>
    </a:ext>
  </a:extLst>
</a:theme>
</file>

<file path=ppt/theme/theme3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FAD33B76-11BC-8642-AD44-D61A1F4E326B}" vid="{8312CF49-4F08-5943-9B57-7EF54C17DEDC}"/>
    </a:ext>
  </a:extLst>
</a:theme>
</file>

<file path=ppt/theme/theme4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FAD33B76-11BC-8642-AD44-D61A1F4E326B}" vid="{CAD6BA46-63FA-4F41-94AB-BD9091F77FC8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2_Default Design</Template>
  <TotalTime>1986</TotalTime>
  <Words>87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Garamond</vt:lpstr>
      <vt:lpstr>Tahoma</vt:lpstr>
      <vt:lpstr>Wingdings</vt:lpstr>
      <vt:lpstr>2_Default Design</vt:lpstr>
      <vt:lpstr>Custom Design</vt:lpstr>
      <vt:lpstr>1_Default Design</vt:lpstr>
      <vt:lpstr>3_Default Design</vt:lpstr>
      <vt:lpstr>Weekly Updates</vt:lpstr>
      <vt:lpstr>Experiments</vt:lpstr>
      <vt:lpstr>Experiments</vt:lpstr>
      <vt:lpstr>Orders by Hours</vt:lpstr>
      <vt:lpstr>Promised Delivery Time by Hours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杨 静枫</dc:creator>
  <cp:lastModifiedBy>杨 静枫</cp:lastModifiedBy>
  <cp:revision>6</cp:revision>
  <cp:lastPrinted>2013-01-04T08:06:10Z</cp:lastPrinted>
  <dcterms:created xsi:type="dcterms:W3CDTF">2021-09-07T05:42:00Z</dcterms:created>
  <dcterms:modified xsi:type="dcterms:W3CDTF">2021-09-08T14:48:17Z</dcterms:modified>
</cp:coreProperties>
</file>