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306" r:id="rId9"/>
    <p:sldId id="262" r:id="rId10"/>
    <p:sldId id="310" r:id="rId11"/>
    <p:sldId id="263" r:id="rId12"/>
    <p:sldId id="273" r:id="rId13"/>
    <p:sldId id="302" r:id="rId14"/>
    <p:sldId id="299" r:id="rId15"/>
    <p:sldId id="300" r:id="rId16"/>
    <p:sldId id="301" r:id="rId17"/>
    <p:sldId id="283" r:id="rId18"/>
    <p:sldId id="294" r:id="rId19"/>
    <p:sldId id="295" r:id="rId20"/>
    <p:sldId id="285" r:id="rId21"/>
    <p:sldId id="286" r:id="rId22"/>
    <p:sldId id="288" r:id="rId23"/>
    <p:sldId id="293" r:id="rId24"/>
    <p:sldId id="307" r:id="rId25"/>
    <p:sldId id="308" r:id="rId26"/>
    <p:sldId id="30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smtClean="0"/>
              <a:t>MSG</a:t>
            </a:r>
            <a:r>
              <a:rPr lang="ko-KR" altLang="en-US" sz="6600" dirty="0" smtClean="0"/>
              <a:t> 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정진우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4035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5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영화목록</a:t>
            </a:r>
            <a:endParaRPr lang="en-US" altLang="ko-KR" dirty="0" smtClean="0"/>
          </a:p>
          <a:p>
            <a:r>
              <a:rPr lang="ko-KR" altLang="en-US" dirty="0" smtClean="0"/>
              <a:t>영화검색</a:t>
            </a:r>
            <a:endParaRPr lang="en-US" altLang="ko-KR" dirty="0" smtClean="0"/>
          </a:p>
          <a:p>
            <a:r>
              <a:rPr lang="ko-KR" altLang="en-US" dirty="0" smtClean="0"/>
              <a:t>랭킹목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918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3781872" descr="EMB0000120468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5" y="2227348"/>
            <a:ext cx="7344816" cy="39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우편번호검색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617226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1234888" descr="EMB0000120468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16527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1238088" descr="EMB0000120468c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30046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9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3781792" descr="EMB0000120468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2173"/>
            <a:ext cx="7056784" cy="37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50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33781952" descr="EMB0000120468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30046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7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평점순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1237928" descr="EMB0000120468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16527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1404352" descr="EMB0000120468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2" y="2204864"/>
            <a:ext cx="6984776" cy="372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1574432" descr="EMB0000120468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3"/>
            <a:ext cx="7128792" cy="379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0101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456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모델 방식을 통하여 디자인과 개발이 분리된 환경에서 용이하다는 사실을 깨달았다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모듈화를 통한 유지보수와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알 수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때 다룬 게시판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등 다양한 형태로 응용할 수 있었다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프로젝트를 시작하기에 앞서 구체적인 계획과 분석이 부족함을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감사합니다 이미지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42" y="157090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0688" y="3856910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3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</a:t>
            </a:r>
            <a:r>
              <a:rPr lang="en-US" altLang="ko-KR" dirty="0"/>
              <a:t>: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기능구상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진상형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김선미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 리뷰와 평점을 통해 자유로운 평론이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영화 선택에 대한 의사결정에 도움을 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이용자들의 참여의식을 높이고 문화 생활의 수준을 향상시킨다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1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6" y="4221088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이쿼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1800000" cy="9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부트스트랩 로고에 대한 이미지 검색결과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1" y="486559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1654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테이블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Review_info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리뷰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Movie_info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영화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등급을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Person : </a:t>
            </a:r>
            <a:r>
              <a:rPr lang="ko-KR" altLang="en-US" dirty="0" smtClean="0"/>
              <a:t>배우나 감독 인물 정보를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Genre : </a:t>
            </a:r>
            <a:r>
              <a:rPr lang="ko-KR" altLang="en-US" dirty="0" smtClean="0"/>
              <a:t>장르 종류를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06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008" y="2564904"/>
            <a:ext cx="129614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영화가즈아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2121674"/>
            <a:ext cx="144016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Home,Log,Member,Movie,Search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58454" y="4581048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home,list,JoinForm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841674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log,Member,Movie,Review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원통 10"/>
          <p:cNvSpPr/>
          <p:nvPr/>
        </p:nvSpPr>
        <p:spPr>
          <a:xfrm>
            <a:off x="7020272" y="2564904"/>
            <a:ext cx="1368152" cy="21602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(Oracle)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4283968" y="6165304"/>
            <a:ext cx="1440160" cy="432208"/>
          </a:xfrm>
          <a:prstGeom prst="wedgeEllipseCallout">
            <a:avLst>
              <a:gd name="adj1" fmla="val -36706"/>
              <a:gd name="adj2" fmla="val -78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5796136" y="2143704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07704" y="292494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1961710" y="4581049"/>
            <a:ext cx="738082" cy="57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984" y="2924944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419029" y="3160880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19028" y="4258711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10073" y="4494647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488212" y="3592345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88212" y="3412908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>
          <a:xfrm>
            <a:off x="4283968" y="1632505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563888" y="3659006"/>
            <a:ext cx="0" cy="85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666</TotalTime>
  <Words>300</Words>
  <Application>Microsoft Office PowerPoint</Application>
  <PresentationFormat>화면 슬라이드 쇼(4:3)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오렌지</vt:lpstr>
      <vt:lpstr>MSG 프로젝트</vt:lpstr>
      <vt:lpstr>목차</vt:lpstr>
      <vt:lpstr>팀 소개 및 역할</vt:lpstr>
      <vt:lpstr>개발목표</vt:lpstr>
      <vt:lpstr>분석 및 설계</vt:lpstr>
      <vt:lpstr>분석 및 설계</vt:lpstr>
      <vt:lpstr>분석 및 설계</vt:lpstr>
      <vt:lpstr>분석 및 설계</vt:lpstr>
      <vt:lpstr>분석 및 설계</vt:lpstr>
      <vt:lpstr>분석 및 설계</vt:lpstr>
      <vt:lpstr>주요기능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user</cp:lastModifiedBy>
  <cp:revision>41</cp:revision>
  <dcterms:created xsi:type="dcterms:W3CDTF">2019-10-16T00:25:21Z</dcterms:created>
  <dcterms:modified xsi:type="dcterms:W3CDTF">2019-10-22T13:36:59Z</dcterms:modified>
</cp:coreProperties>
</file>