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293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0" autoAdjust="0"/>
  </p:normalViewPr>
  <p:slideViewPr>
    <p:cSldViewPr>
      <p:cViewPr>
        <p:scale>
          <a:sx n="125" d="100"/>
          <a:sy n="125" d="100"/>
        </p:scale>
        <p:origin x="18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8DD2C5-AD78-457A-A41B-8FEAE42E279C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12160" y="1256768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merican Captain" pitchFamily="2" charset="0"/>
              </a:rPr>
              <a:t>Movie_code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253"/>
            <a:ext cx="800692" cy="841078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3"/>
            <a:endCxn id="17" idx="1"/>
          </p:cNvCxnSpPr>
          <p:nvPr/>
        </p:nvCxnSpPr>
        <p:spPr>
          <a:xfrm>
            <a:off x="1484260" y="1472792"/>
            <a:ext cx="1791596" cy="1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79510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9780" y="111296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영화정보 입력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1268760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merican Captain" pitchFamily="2" charset="0"/>
              </a:rPr>
              <a:t>Movie_Info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2160" y="363055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merican Captain" pitchFamily="2" charset="0"/>
              </a:rPr>
              <a:t>Person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12160" y="2150481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merican Captain" pitchFamily="2" charset="0"/>
              </a:rPr>
              <a:t>Genre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cxnSp>
        <p:nvCxnSpPr>
          <p:cNvPr id="23" name="직선 화살표 연결선 22"/>
          <p:cNvCxnSpPr>
            <a:stCxn id="17" idx="3"/>
            <a:endCxn id="4" idx="1"/>
          </p:cNvCxnSpPr>
          <p:nvPr/>
        </p:nvCxnSpPr>
        <p:spPr>
          <a:xfrm flipV="1">
            <a:off x="4499992" y="1472792"/>
            <a:ext cx="1512168" cy="1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4008" y="114784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영화정보 입력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/>
          <p:cNvCxnSpPr>
            <a:stCxn id="4" idx="0"/>
            <a:endCxn id="18" idx="2"/>
          </p:cNvCxnSpPr>
          <p:nvPr/>
        </p:nvCxnSpPr>
        <p:spPr>
          <a:xfrm flipV="1">
            <a:off x="6624228" y="795103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" idx="2"/>
            <a:endCxn id="19" idx="0"/>
          </p:cNvCxnSpPr>
          <p:nvPr/>
        </p:nvCxnSpPr>
        <p:spPr>
          <a:xfrm>
            <a:off x="6624228" y="1688816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08080" y="865325"/>
            <a:ext cx="178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영화의 배우 입력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5082" y="1726195"/>
            <a:ext cx="178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영화의 장르 입력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428753"/>
            <a:ext cx="1305322" cy="89804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017202" y="319297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59832" y="3661749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merican Captain" pitchFamily="2" charset="0"/>
              </a:rPr>
              <a:t>Movie_code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85864" y="2770201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merican Captain" pitchFamily="2" charset="0"/>
              </a:rPr>
              <a:t>Person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85864" y="4557627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merican Captain" pitchFamily="2" charset="0"/>
              </a:rPr>
              <a:t>Genre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cxnSp>
        <p:nvCxnSpPr>
          <p:cNvPr id="39" name="직선 화살표 연결선 38"/>
          <p:cNvCxnSpPr>
            <a:stCxn id="36" idx="0"/>
            <a:endCxn id="37" idx="2"/>
          </p:cNvCxnSpPr>
          <p:nvPr/>
        </p:nvCxnSpPr>
        <p:spPr>
          <a:xfrm flipH="1" flipV="1">
            <a:off x="3197932" y="3202249"/>
            <a:ext cx="473968" cy="45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6" idx="2"/>
            <a:endCxn id="38" idx="0"/>
          </p:cNvCxnSpPr>
          <p:nvPr/>
        </p:nvCxnSpPr>
        <p:spPr>
          <a:xfrm flipH="1">
            <a:off x="3197932" y="4093797"/>
            <a:ext cx="473968" cy="46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4" idx="1"/>
            <a:endCxn id="36" idx="3"/>
          </p:cNvCxnSpPr>
          <p:nvPr/>
        </p:nvCxnSpPr>
        <p:spPr>
          <a:xfrm flipH="1" flipV="1">
            <a:off x="4283968" y="3877773"/>
            <a:ext cx="2448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4008" y="3529425"/>
            <a:ext cx="1938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영화 정보 검색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4724" y="3661749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merican Captain" pitchFamily="2" charset="0"/>
              </a:rPr>
              <a:t>Movie_Info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cxnSp>
        <p:nvCxnSpPr>
          <p:cNvPr id="54" name="직선 화살표 연결선 53"/>
          <p:cNvCxnSpPr>
            <a:stCxn id="36" idx="1"/>
            <a:endCxn id="52" idx="3"/>
          </p:cNvCxnSpPr>
          <p:nvPr/>
        </p:nvCxnSpPr>
        <p:spPr>
          <a:xfrm flipH="1">
            <a:off x="2068860" y="3877773"/>
            <a:ext cx="990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00" y="2041225"/>
            <a:ext cx="1305322" cy="89804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584662" y="180544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27292" y="2274221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merican Captain" pitchFamily="2" charset="0"/>
              </a:rPr>
              <a:t>Member_info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4431" y="788246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merican Captain" pitchFamily="2" charset="0"/>
              </a:rPr>
              <a:t>Person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19964" y="4060724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merican Captain" pitchFamily="2" charset="0"/>
              </a:rPr>
              <a:t>Genre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cxnSp>
        <p:nvCxnSpPr>
          <p:cNvPr id="39" name="직선 화살표 연결선 38"/>
          <p:cNvCxnSpPr>
            <a:stCxn id="52" idx="0"/>
            <a:endCxn id="37" idx="2"/>
          </p:cNvCxnSpPr>
          <p:nvPr/>
        </p:nvCxnSpPr>
        <p:spPr>
          <a:xfrm flipH="1" flipV="1">
            <a:off x="1536499" y="1220294"/>
            <a:ext cx="11165" cy="10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2" idx="2"/>
            <a:endCxn id="38" idx="0"/>
          </p:cNvCxnSpPr>
          <p:nvPr/>
        </p:nvCxnSpPr>
        <p:spPr>
          <a:xfrm>
            <a:off x="1547664" y="2706269"/>
            <a:ext cx="1784368" cy="135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4" idx="1"/>
            <a:endCxn id="36" idx="3"/>
          </p:cNvCxnSpPr>
          <p:nvPr/>
        </p:nvCxnSpPr>
        <p:spPr>
          <a:xfrm flipH="1" flipV="1">
            <a:off x="4851428" y="2490245"/>
            <a:ext cx="2448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9528" y="214236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선호하는 영화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장르 입력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596" y="2274221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merican Captain" pitchFamily="2" charset="0"/>
              </a:rPr>
              <a:t>Member_code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cxnSp>
        <p:nvCxnSpPr>
          <p:cNvPr id="54" name="직선 화살표 연결선 53"/>
          <p:cNvCxnSpPr>
            <a:stCxn id="36" idx="1"/>
            <a:endCxn id="52" idx="3"/>
          </p:cNvCxnSpPr>
          <p:nvPr/>
        </p:nvCxnSpPr>
        <p:spPr>
          <a:xfrm flipH="1">
            <a:off x="2159732" y="2490245"/>
            <a:ext cx="1467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35596" y="4428843"/>
            <a:ext cx="1224136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merican Captain" pitchFamily="2" charset="0"/>
              </a:rPr>
              <a:t>Movie_Info</a:t>
            </a:r>
            <a:endParaRPr lang="ko-KR" altLang="en-US" dirty="0">
              <a:solidFill>
                <a:schemeClr val="tx1"/>
              </a:solidFill>
              <a:latin typeface="American Captain" pitchFamily="2" charset="0"/>
            </a:endParaRPr>
          </a:p>
        </p:txBody>
      </p:sp>
      <p:cxnSp>
        <p:nvCxnSpPr>
          <p:cNvPr id="68" name="직선 화살표 연결선 67"/>
          <p:cNvCxnSpPr>
            <a:stCxn id="52" idx="2"/>
            <a:endCxn id="59" idx="0"/>
          </p:cNvCxnSpPr>
          <p:nvPr/>
        </p:nvCxnSpPr>
        <p:spPr>
          <a:xfrm>
            <a:off x="1547664" y="2706269"/>
            <a:ext cx="0" cy="172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59732" y="213285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정보를  저장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47664" y="1484784"/>
            <a:ext cx="27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배우가 나온 작품 검색 가능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82236" y="3247419"/>
            <a:ext cx="27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장르의 작품 검색 가능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355</TotalTime>
  <Words>52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나눔스퀘어 Bold</vt:lpstr>
      <vt:lpstr>휴먼매직체</vt:lpstr>
      <vt:lpstr>American Captain</vt:lpstr>
      <vt:lpstr>Century Schoolbook</vt:lpstr>
      <vt:lpstr>Wingdings</vt:lpstr>
      <vt:lpstr>Wingdings 2</vt:lpstr>
      <vt:lpstr>오렌지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프로젝트</dc:title>
  <dc:creator>yj-605-03</dc:creator>
  <cp:lastModifiedBy>master</cp:lastModifiedBy>
  <cp:revision>26</cp:revision>
  <dcterms:created xsi:type="dcterms:W3CDTF">2019-10-16T00:25:21Z</dcterms:created>
  <dcterms:modified xsi:type="dcterms:W3CDTF">2019-10-22T17:32:23Z</dcterms:modified>
</cp:coreProperties>
</file>