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708" r:id="rId5"/>
    <p:sldMasterId id="2147483720" r:id="rId6"/>
    <p:sldMasterId id="2147483732" r:id="rId7"/>
  </p:sldMasterIdLst>
  <p:notesMasterIdLst>
    <p:notesMasterId r:id="rId33"/>
  </p:notesMasterIdLst>
  <p:sldIdLst>
    <p:sldId id="257" r:id="rId8"/>
    <p:sldId id="260" r:id="rId9"/>
    <p:sldId id="297" r:id="rId10"/>
    <p:sldId id="287" r:id="rId11"/>
    <p:sldId id="298" r:id="rId12"/>
    <p:sldId id="288" r:id="rId13"/>
    <p:sldId id="261" r:id="rId14"/>
    <p:sldId id="293" r:id="rId15"/>
    <p:sldId id="299" r:id="rId16"/>
    <p:sldId id="290" r:id="rId17"/>
    <p:sldId id="292" r:id="rId18"/>
    <p:sldId id="291" r:id="rId19"/>
    <p:sldId id="300" r:id="rId20"/>
    <p:sldId id="295" r:id="rId21"/>
    <p:sldId id="301" r:id="rId22"/>
    <p:sldId id="302" r:id="rId23"/>
    <p:sldId id="303" r:id="rId24"/>
    <p:sldId id="289" r:id="rId25"/>
    <p:sldId id="258" r:id="rId26"/>
    <p:sldId id="264" r:id="rId27"/>
    <p:sldId id="267" r:id="rId28"/>
    <p:sldId id="265" r:id="rId29"/>
    <p:sldId id="269" r:id="rId30"/>
    <p:sldId id="262" r:id="rId31"/>
    <p:sldId id="274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viewProps" Target="viewProp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hierarchy3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7AC949-F131-4921-8CF4-B93A246D6EF1}">
      <dgm:prSet phldrT="[텍스트]" custT="1"/>
      <dgm:spPr>
        <a:solidFill>
          <a:schemeClr val="tx2">
            <a:lumMod val="75000"/>
          </a:schemeClr>
        </a:solidFill>
      </dgm:spPr>
      <dgm:t>
        <a:bodyPr/>
        <a:lstStyle/>
        <a:p>
          <a:pPr latinLnBrk="1"/>
          <a:r>
            <a:rPr lang="ko-KR" altLang="en-US" sz="2000" b="1" spc="0" dirty="0" smtClean="0"/>
            <a:t>회원가입</a:t>
          </a:r>
          <a:endParaRPr lang="ko-KR" altLang="en-US" sz="2000" b="1" spc="0" dirty="0"/>
        </a:p>
      </dgm:t>
    </dgm:pt>
    <dgm:pt modelId="{3A366351-8D55-4438-A562-CD28407D0B25}" type="par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5DA30983-1117-4830-B60F-806549CE0B8D}" type="sib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0F832752-6AC3-40D9-BC0E-B2B205FF2058}">
      <dgm:prSet custT="1"/>
      <dgm:spPr>
        <a:solidFill>
          <a:schemeClr val="tx2">
            <a:lumMod val="75000"/>
          </a:schemeClr>
        </a:solidFill>
      </dgm:spPr>
      <dgm:t>
        <a:bodyPr/>
        <a:lstStyle/>
        <a:p>
          <a:pPr latinLnBrk="1"/>
          <a:r>
            <a:rPr lang="ko-KR" altLang="en-US" sz="2000" b="1" spc="0" dirty="0" smtClean="0"/>
            <a:t>로그인</a:t>
          </a:r>
          <a:endParaRPr lang="ko-KR" altLang="en-US" sz="2000" b="1" spc="0" dirty="0" smtClean="0"/>
        </a:p>
      </dgm:t>
    </dgm:pt>
    <dgm:pt modelId="{F0A265D8-88B4-45DD-9C1D-24367D23F19C}" type="par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111DA8D-330E-4EC9-A386-F35D7B58C7A3}" type="sib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9CCD4CE-91E4-4FA1-B0D1-959FD7B2F9A8}">
      <dgm:prSet custT="1"/>
      <dgm:spPr>
        <a:solidFill>
          <a:schemeClr val="tx2">
            <a:lumMod val="75000"/>
          </a:schemeClr>
        </a:solidFill>
      </dgm:spPr>
      <dgm:t>
        <a:bodyPr/>
        <a:lstStyle/>
        <a:p>
          <a:pPr latinLnBrk="1"/>
          <a:r>
            <a:rPr lang="ko-KR" altLang="en-US" sz="2000" b="1" spc="0" dirty="0" smtClean="0"/>
            <a:t>영화목록</a:t>
          </a:r>
          <a:endParaRPr lang="ko-KR" altLang="en-US" sz="2000" b="1" spc="0" dirty="0" smtClean="0"/>
        </a:p>
      </dgm:t>
    </dgm:pt>
    <dgm:pt modelId="{BB507E42-873A-462C-ADCE-E74D739F8AF4}" type="par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866902A4-7B72-4721-B36D-35C6BA0159EF}" type="sib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0F58A6F1-2A75-46E4-B454-B341342FA5FB}">
      <dgm:prSet custT="1"/>
      <dgm:spPr>
        <a:solidFill>
          <a:schemeClr val="tx2">
            <a:lumMod val="75000"/>
          </a:schemeClr>
        </a:solidFill>
      </dgm:spPr>
      <dgm:t>
        <a:bodyPr/>
        <a:lstStyle/>
        <a:p>
          <a:pPr latinLnBrk="1"/>
          <a:r>
            <a:rPr lang="ko-KR" altLang="en-US" sz="2000" b="1" spc="0" dirty="0" smtClean="0"/>
            <a:t>관리자</a:t>
          </a:r>
          <a:endParaRPr lang="ko-KR" altLang="en-US" sz="2000" b="1" spc="0" dirty="0" smtClean="0"/>
        </a:p>
      </dgm:t>
    </dgm:pt>
    <dgm:pt modelId="{2473174B-2A4B-4F62-B990-E19FC4CD6233}" type="par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D43A2D07-A1BB-4B51-A54B-CE658EEA6C1F}" type="sib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47BBF670-AF21-4D87-A81D-C69370AF9D27}">
      <dgm:prSet phldrT="[텍스트]" custT="1"/>
      <dgm:spPr/>
      <dgm:t>
        <a:bodyPr/>
        <a:lstStyle/>
        <a:p>
          <a:pPr latinLnBrk="1"/>
          <a:r>
            <a:rPr lang="ko-KR" altLang="en-US" sz="1400" b="1" spc="0" dirty="0" smtClean="0"/>
            <a:t>중복체크</a:t>
          </a:r>
          <a:endParaRPr lang="ko-KR" altLang="en-US" sz="1400" b="1" spc="0" dirty="0"/>
        </a:p>
      </dgm:t>
    </dgm:pt>
    <dgm:pt modelId="{945EACD4-91FB-47DB-B6B9-BCD9965C75DD}" type="par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38844BB0-F22E-4967-92E6-A459236E3659}" type="sib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F5CCF786-460E-4857-85C5-86C62B45F0E1}">
      <dgm:prSet custT="1"/>
      <dgm:spPr/>
      <dgm:t>
        <a:bodyPr/>
        <a:lstStyle/>
        <a:p>
          <a:pPr latinLnBrk="1"/>
          <a:r>
            <a:rPr lang="ko-KR" altLang="en-US" sz="1400" b="1" spc="0" dirty="0" smtClean="0"/>
            <a:t>회원 리뷰</a:t>
          </a:r>
          <a:endParaRPr lang="ko-KR" altLang="en-US" sz="1400" b="1" spc="0" dirty="0" smtClean="0"/>
        </a:p>
      </dgm:t>
    </dgm:pt>
    <dgm:pt modelId="{4AB57CD6-5E18-42BE-A82B-D42096C574A2}" type="par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EA33B042-0A98-4C04-A433-86754BDE3ED4}" type="sib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9D640C39-F218-497F-955C-E4E1DB65799C}">
      <dgm:prSet custT="1"/>
      <dgm:spPr/>
      <dgm:t>
        <a:bodyPr/>
        <a:lstStyle/>
        <a:p>
          <a:pPr latinLnBrk="1"/>
          <a:r>
            <a:rPr lang="ko-KR" altLang="en-US" sz="1400" b="1" spc="0" dirty="0" err="1" smtClean="0"/>
            <a:t>메인페이지</a:t>
          </a:r>
          <a:endParaRPr lang="ko-KR" altLang="en-US" sz="1400" b="1" spc="0" dirty="0" smtClean="0"/>
        </a:p>
      </dgm:t>
    </dgm:pt>
    <dgm:pt modelId="{DA435B06-2588-4BFC-BA56-3F11F51D2214}" type="par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6B734ABC-3CD3-4D24-9D6F-654D2BE91AAF}" type="sib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D736683C-B5B5-4FDF-BAE8-F5676414C412}">
      <dgm:prSet phldrT="[텍스트]" custT="1"/>
      <dgm:spPr/>
      <dgm:t>
        <a:bodyPr/>
        <a:lstStyle/>
        <a:p>
          <a:pPr latinLnBrk="1"/>
          <a:r>
            <a:rPr lang="ko-KR" altLang="en-US" sz="1400" b="1" spc="0" dirty="0" smtClean="0"/>
            <a:t>우편번호검색</a:t>
          </a:r>
          <a:endParaRPr lang="ko-KR" altLang="en-US" sz="1400" b="1" spc="0" dirty="0"/>
        </a:p>
      </dgm:t>
    </dgm:pt>
    <dgm:pt modelId="{69BDA525-18A9-4727-81FA-DC9E307A92D7}" type="parTrans" cxnId="{2E689B72-713B-4A55-A975-28C12EF8583D}">
      <dgm:prSet/>
      <dgm:spPr/>
      <dgm:t>
        <a:bodyPr/>
        <a:lstStyle/>
        <a:p>
          <a:pPr latinLnBrk="1"/>
          <a:endParaRPr lang="ko-KR" altLang="en-US"/>
        </a:p>
      </dgm:t>
    </dgm:pt>
    <dgm:pt modelId="{640732F1-4327-411E-98C7-EC01E9CD61C5}" type="sibTrans" cxnId="{2E689B72-713B-4A55-A975-28C12EF8583D}">
      <dgm:prSet/>
      <dgm:spPr/>
      <dgm:t>
        <a:bodyPr/>
        <a:lstStyle/>
        <a:p>
          <a:pPr latinLnBrk="1"/>
          <a:endParaRPr lang="ko-KR" altLang="en-US"/>
        </a:p>
      </dgm:t>
    </dgm:pt>
    <dgm:pt modelId="{AD915FC3-D705-4D1C-B8FC-53487195FC66}">
      <dgm:prSet phldrT="[텍스트]" custT="1"/>
      <dgm:spPr/>
      <dgm:t>
        <a:bodyPr/>
        <a:lstStyle/>
        <a:p>
          <a:pPr latinLnBrk="1"/>
          <a:r>
            <a:rPr lang="ko-KR" altLang="en-US" sz="1400" b="1" spc="0" smtClean="0"/>
            <a:t>빈칸알림</a:t>
          </a:r>
          <a:endParaRPr lang="ko-KR" altLang="en-US" sz="1400" b="1" spc="0" dirty="0"/>
        </a:p>
      </dgm:t>
    </dgm:pt>
    <dgm:pt modelId="{28C62DF8-F498-47B3-B137-70F7FA947E66}" type="parTrans" cxnId="{64DFE0BB-845F-4227-9CF4-2CD162C7713B}">
      <dgm:prSet/>
      <dgm:spPr/>
      <dgm:t>
        <a:bodyPr/>
        <a:lstStyle/>
        <a:p>
          <a:pPr latinLnBrk="1"/>
          <a:endParaRPr lang="ko-KR" altLang="en-US"/>
        </a:p>
      </dgm:t>
    </dgm:pt>
    <dgm:pt modelId="{5153B788-1D83-49CE-A521-25B1307B86F0}" type="sibTrans" cxnId="{64DFE0BB-845F-4227-9CF4-2CD162C7713B}">
      <dgm:prSet/>
      <dgm:spPr/>
      <dgm:t>
        <a:bodyPr/>
        <a:lstStyle/>
        <a:p>
          <a:pPr latinLnBrk="1"/>
          <a:endParaRPr lang="ko-KR" altLang="en-US"/>
        </a:p>
      </dgm:t>
    </dgm:pt>
    <dgm:pt modelId="{ECD6E1E3-A8BF-4F39-B4F2-45CE940F2FF6}">
      <dgm:prSet custT="1"/>
      <dgm:spPr/>
      <dgm:t>
        <a:bodyPr/>
        <a:lstStyle/>
        <a:p>
          <a:pPr latinLnBrk="1"/>
          <a:r>
            <a:rPr lang="ko-KR" altLang="en-US" sz="1400" b="1" spc="0" dirty="0" smtClean="0"/>
            <a:t>로그인 </a:t>
          </a:r>
          <a:r>
            <a:rPr lang="en-US" altLang="ko-KR" sz="1400" b="1" spc="0" dirty="0" smtClean="0"/>
            <a:t/>
          </a:r>
          <a:br>
            <a:rPr lang="en-US" altLang="ko-KR" sz="1400" b="1" spc="0" dirty="0" smtClean="0"/>
          </a:br>
          <a:r>
            <a:rPr lang="ko-KR" altLang="en-US" sz="1400" b="1" spc="0" dirty="0" smtClean="0"/>
            <a:t>불일치</a:t>
          </a:r>
          <a:r>
            <a:rPr lang="en-US" altLang="ko-KR" sz="1400" b="1" spc="0" dirty="0" smtClean="0"/>
            <a:t/>
          </a:r>
          <a:br>
            <a:rPr lang="en-US" altLang="ko-KR" sz="1400" b="1" spc="0" dirty="0" smtClean="0"/>
          </a:br>
          <a:r>
            <a:rPr lang="ko-KR" altLang="en-US" sz="1400" b="1" spc="0" dirty="0" smtClean="0"/>
            <a:t>메시지</a:t>
          </a:r>
          <a:endParaRPr lang="ko-KR" altLang="en-US" sz="1400" b="1" spc="0" dirty="0" smtClean="0"/>
        </a:p>
      </dgm:t>
    </dgm:pt>
    <dgm:pt modelId="{6B41984A-C3AD-4CF0-8C78-8DFB1C202AA8}" type="sib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B8C071E4-8C04-4536-8DB6-472C08CD4055}" type="par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1232A2B6-6E7A-4EA6-8DD3-A279EC173224}">
      <dgm:prSet custT="1"/>
      <dgm:spPr/>
      <dgm:t>
        <a:bodyPr/>
        <a:lstStyle/>
        <a:p>
          <a:pPr latinLnBrk="1"/>
          <a:r>
            <a:rPr lang="ko-KR" altLang="en-US" sz="1400" b="1" spc="0" dirty="0" err="1" smtClean="0"/>
            <a:t>빈칸알림</a:t>
          </a:r>
          <a:endParaRPr lang="ko-KR" altLang="en-US" sz="1400" b="1" spc="0" dirty="0" smtClean="0"/>
        </a:p>
      </dgm:t>
    </dgm:pt>
    <dgm:pt modelId="{EE313832-13EF-4458-80CA-20D594F6D4DD}" type="parTrans" cxnId="{885BD7B0-E7F8-4516-BA60-8F2389E08649}">
      <dgm:prSet/>
      <dgm:spPr/>
      <dgm:t>
        <a:bodyPr/>
        <a:lstStyle/>
        <a:p>
          <a:pPr latinLnBrk="1"/>
          <a:endParaRPr lang="ko-KR" altLang="en-US"/>
        </a:p>
      </dgm:t>
    </dgm:pt>
    <dgm:pt modelId="{589CD145-1747-431D-A7A6-FF8735195581}" type="sibTrans" cxnId="{885BD7B0-E7F8-4516-BA60-8F2389E08649}">
      <dgm:prSet/>
      <dgm:spPr/>
      <dgm:t>
        <a:bodyPr/>
        <a:lstStyle/>
        <a:p>
          <a:pPr latinLnBrk="1"/>
          <a:endParaRPr lang="ko-KR" altLang="en-US"/>
        </a:p>
      </dgm:t>
    </dgm:pt>
    <dgm:pt modelId="{57999497-3113-4395-B7DA-BAEA629F7631}">
      <dgm:prSet custT="1"/>
      <dgm:spPr/>
      <dgm:t>
        <a:bodyPr/>
        <a:lstStyle/>
        <a:p>
          <a:pPr latinLnBrk="1"/>
          <a:r>
            <a:rPr lang="ko-KR" altLang="en-US" sz="1400" b="1" spc="0" dirty="0" smtClean="0"/>
            <a:t>회원 평점</a:t>
          </a:r>
          <a:endParaRPr lang="ko-KR" altLang="en-US" sz="1400" b="1" spc="0" dirty="0" smtClean="0"/>
        </a:p>
      </dgm:t>
    </dgm:pt>
    <dgm:pt modelId="{6B645247-EEF6-40C7-AB67-5F935EA92224}" type="parTrans" cxnId="{5AE2D89E-E492-480C-BAA1-3D0378B34675}">
      <dgm:prSet/>
      <dgm:spPr/>
      <dgm:t>
        <a:bodyPr/>
        <a:lstStyle/>
        <a:p>
          <a:pPr latinLnBrk="1"/>
          <a:endParaRPr lang="ko-KR" altLang="en-US"/>
        </a:p>
      </dgm:t>
    </dgm:pt>
    <dgm:pt modelId="{BC5A53F1-A7D1-4484-8459-C9B135B8EF6F}" type="sibTrans" cxnId="{5AE2D89E-E492-480C-BAA1-3D0378B34675}">
      <dgm:prSet/>
      <dgm:spPr/>
      <dgm:t>
        <a:bodyPr/>
        <a:lstStyle/>
        <a:p>
          <a:pPr latinLnBrk="1"/>
          <a:endParaRPr lang="ko-KR" altLang="en-US"/>
        </a:p>
      </dgm:t>
    </dgm:pt>
    <dgm:pt modelId="{F563D321-AE4A-436B-8AB9-0140B4CD63A8}">
      <dgm:prSet custT="1"/>
      <dgm:spPr/>
      <dgm:t>
        <a:bodyPr/>
        <a:lstStyle/>
        <a:p>
          <a:pPr latinLnBrk="1"/>
          <a:r>
            <a:rPr lang="ko-KR" altLang="en-US" sz="1400" b="1" spc="0" dirty="0" smtClean="0"/>
            <a:t>영화 정보</a:t>
          </a:r>
          <a:endParaRPr lang="ko-KR" altLang="en-US" sz="1400" b="1" spc="0" dirty="0" smtClean="0"/>
        </a:p>
      </dgm:t>
    </dgm:pt>
    <dgm:pt modelId="{9E47E5AA-74C7-4437-B72B-9EE74FDD03E6}" type="parTrans" cxnId="{CF8247D5-0EBF-459C-8C6D-CED3F302CD2A}">
      <dgm:prSet/>
      <dgm:spPr/>
      <dgm:t>
        <a:bodyPr/>
        <a:lstStyle/>
        <a:p>
          <a:pPr latinLnBrk="1"/>
          <a:endParaRPr lang="ko-KR" altLang="en-US"/>
        </a:p>
      </dgm:t>
    </dgm:pt>
    <dgm:pt modelId="{5EBE2FAA-00F0-4F0C-A9D3-F2D3D4648D28}" type="sibTrans" cxnId="{CF8247D5-0EBF-459C-8C6D-CED3F302CD2A}">
      <dgm:prSet/>
      <dgm:spPr/>
      <dgm:t>
        <a:bodyPr/>
        <a:lstStyle/>
        <a:p>
          <a:pPr latinLnBrk="1"/>
          <a:endParaRPr lang="ko-KR" altLang="en-US"/>
        </a:p>
      </dgm:t>
    </dgm:pt>
    <dgm:pt modelId="{C86A2058-F039-4C33-87FA-1AC96ADA999B}">
      <dgm:prSet custT="1"/>
      <dgm:spPr/>
      <dgm:t>
        <a:bodyPr/>
        <a:lstStyle/>
        <a:p>
          <a:pPr latinLnBrk="1"/>
          <a:r>
            <a:rPr lang="ko-KR" altLang="en-US" sz="1400" b="1" spc="0" dirty="0" smtClean="0"/>
            <a:t>조건 정렬</a:t>
          </a:r>
          <a:endParaRPr lang="ko-KR" altLang="en-US" sz="1400" b="1" spc="0" dirty="0" smtClean="0"/>
        </a:p>
      </dgm:t>
    </dgm:pt>
    <dgm:pt modelId="{F999AEE2-65CF-4BA7-B074-4BCBE54CA124}" type="parTrans" cxnId="{F05A5ECD-022C-4842-9E17-5F9A14DFDA3B}">
      <dgm:prSet/>
      <dgm:spPr/>
      <dgm:t>
        <a:bodyPr/>
        <a:lstStyle/>
        <a:p>
          <a:pPr latinLnBrk="1"/>
          <a:endParaRPr lang="ko-KR" altLang="en-US"/>
        </a:p>
      </dgm:t>
    </dgm:pt>
    <dgm:pt modelId="{74202CA4-BBE9-4105-A493-0BCF9F05FB74}" type="sibTrans" cxnId="{F05A5ECD-022C-4842-9E17-5F9A14DFDA3B}">
      <dgm:prSet/>
      <dgm:spPr/>
      <dgm:t>
        <a:bodyPr/>
        <a:lstStyle/>
        <a:p>
          <a:pPr latinLnBrk="1"/>
          <a:endParaRPr lang="ko-KR" altLang="en-US"/>
        </a:p>
      </dgm:t>
    </dgm:pt>
    <dgm:pt modelId="{91ADB1A4-97B7-4DF3-B1AA-B69FF1A29820}">
      <dgm:prSet custT="1"/>
      <dgm:spPr/>
      <dgm:t>
        <a:bodyPr/>
        <a:lstStyle/>
        <a:p>
          <a:pPr latinLnBrk="1"/>
          <a:r>
            <a:rPr lang="ko-KR" altLang="en-US" sz="1400" b="1" spc="0" dirty="0" smtClean="0"/>
            <a:t>영화추가</a:t>
          </a:r>
          <a:endParaRPr lang="ko-KR" altLang="en-US" sz="1400" b="1" spc="0" dirty="0" smtClean="0"/>
        </a:p>
      </dgm:t>
    </dgm:pt>
    <dgm:pt modelId="{C14A5D60-6A5A-4A5C-9B60-CAB5B01CF74E}" type="parTrans" cxnId="{1343782A-9090-4A57-A50B-A8EF37043A8B}">
      <dgm:prSet/>
      <dgm:spPr/>
      <dgm:t>
        <a:bodyPr/>
        <a:lstStyle/>
        <a:p>
          <a:pPr latinLnBrk="1"/>
          <a:endParaRPr lang="ko-KR" altLang="en-US"/>
        </a:p>
      </dgm:t>
    </dgm:pt>
    <dgm:pt modelId="{3E85F89C-FC56-4B01-9F31-7C2A229A9B6F}" type="sibTrans" cxnId="{1343782A-9090-4A57-A50B-A8EF37043A8B}">
      <dgm:prSet/>
      <dgm:spPr/>
      <dgm:t>
        <a:bodyPr/>
        <a:lstStyle/>
        <a:p>
          <a:pPr latinLnBrk="1"/>
          <a:endParaRPr lang="ko-KR" altLang="en-US"/>
        </a:p>
      </dgm:t>
    </dgm:pt>
    <dgm:pt modelId="{501BFB96-32D8-498E-9737-FADE54C799C5}">
      <dgm:prSet custT="1"/>
      <dgm:spPr/>
      <dgm:t>
        <a:bodyPr/>
        <a:lstStyle/>
        <a:p>
          <a:pPr latinLnBrk="1"/>
          <a:r>
            <a:rPr lang="ko-KR" altLang="en-US" sz="1400" b="1" spc="0" dirty="0" smtClean="0"/>
            <a:t>회원 수정 및 삭제</a:t>
          </a:r>
          <a:endParaRPr lang="ko-KR" altLang="en-US" sz="1400" b="1" spc="0" dirty="0" smtClean="0"/>
        </a:p>
      </dgm:t>
    </dgm:pt>
    <dgm:pt modelId="{E3472833-F3CC-493D-BC82-7579E63F1340}" type="parTrans" cxnId="{B7E97CA1-4794-4DC2-9A21-D94119AF7970}">
      <dgm:prSet/>
      <dgm:spPr/>
      <dgm:t>
        <a:bodyPr/>
        <a:lstStyle/>
        <a:p>
          <a:pPr latinLnBrk="1"/>
          <a:endParaRPr lang="ko-KR" altLang="en-US"/>
        </a:p>
      </dgm:t>
    </dgm:pt>
    <dgm:pt modelId="{DB625883-AD34-465F-9BA3-4D1D2A8BEAA5}" type="sibTrans" cxnId="{B7E97CA1-4794-4DC2-9A21-D94119AF7970}">
      <dgm:prSet/>
      <dgm:spPr/>
      <dgm:t>
        <a:bodyPr/>
        <a:lstStyle/>
        <a:p>
          <a:pPr latinLnBrk="1"/>
          <a:endParaRPr lang="ko-KR" altLang="en-US"/>
        </a:p>
      </dgm:t>
    </dgm:pt>
    <dgm:pt modelId="{FBB110FD-3443-4755-AE89-D41C5187C9FB}" type="pres">
      <dgm:prSet presAssocID="{31049312-047E-45D7-B692-5D8F2F782C2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746274-8DD9-4AEA-9E42-18054D9975B7}" type="pres">
      <dgm:prSet presAssocID="{877AC949-F131-4921-8CF4-B93A246D6EF1}" presName="root" presStyleCnt="0"/>
      <dgm:spPr/>
      <dgm:t>
        <a:bodyPr/>
        <a:lstStyle/>
        <a:p>
          <a:pPr latinLnBrk="1"/>
          <a:endParaRPr lang="ko-KR" altLang="en-US"/>
        </a:p>
      </dgm:t>
    </dgm:pt>
    <dgm:pt modelId="{D111B639-7FE5-4803-B882-DD0610C3CBE5}" type="pres">
      <dgm:prSet presAssocID="{877AC949-F131-4921-8CF4-B93A246D6EF1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1B5A9601-ED35-4172-922A-8C128B1EA2AD}" type="pres">
      <dgm:prSet presAssocID="{877AC949-F131-4921-8CF4-B93A246D6EF1}" presName="rootText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C286AF2A-AC91-4672-872C-A1C0A22D5A74}" type="pres">
      <dgm:prSet presAssocID="{877AC949-F131-4921-8CF4-B93A246D6EF1}" presName="rootConnector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5CF1447C-81F3-40ED-8FB9-4BAA347F8B26}" type="pres">
      <dgm:prSet presAssocID="{877AC949-F131-4921-8CF4-B93A246D6EF1}" presName="childShape" presStyleCnt="0"/>
      <dgm:spPr/>
      <dgm:t>
        <a:bodyPr/>
        <a:lstStyle/>
        <a:p>
          <a:pPr latinLnBrk="1"/>
          <a:endParaRPr lang="ko-KR" altLang="en-US"/>
        </a:p>
      </dgm:t>
    </dgm:pt>
    <dgm:pt modelId="{A85EA9A3-96BF-45F7-B1F8-CE7DA545605F}" type="pres">
      <dgm:prSet presAssocID="{945EACD4-91FB-47DB-B6B9-BCD9965C75DD}" presName="Name13" presStyleLbl="parChTrans1D2" presStyleIdx="0" presStyleCnt="12"/>
      <dgm:spPr/>
      <dgm:t>
        <a:bodyPr/>
        <a:lstStyle/>
        <a:p>
          <a:pPr latinLnBrk="1"/>
          <a:endParaRPr lang="ko-KR" altLang="en-US"/>
        </a:p>
      </dgm:t>
    </dgm:pt>
    <dgm:pt modelId="{D0CDC842-D7D0-4C0E-9FA1-D4E9D5296DDF}" type="pres">
      <dgm:prSet presAssocID="{47BBF670-AF21-4D87-A81D-C69370AF9D27}" presName="childText" presStyleLbl="bgAcc1" presStyleIdx="0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16E49FB-4A44-4C1F-8997-BA7B67844D44}" type="pres">
      <dgm:prSet presAssocID="{69BDA525-18A9-4727-81FA-DC9E307A92D7}" presName="Name13" presStyleLbl="parChTrans1D2" presStyleIdx="1" presStyleCnt="12"/>
      <dgm:spPr/>
    </dgm:pt>
    <dgm:pt modelId="{26534D69-29CB-4ABC-BF1D-29C0D4988E99}" type="pres">
      <dgm:prSet presAssocID="{D736683C-B5B5-4FDF-BAE8-F5676414C412}" presName="childText" presStyleLbl="bgAcc1" presStyleIdx="1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4D0CB3E-639C-4ABF-B833-521F8064740E}" type="pres">
      <dgm:prSet presAssocID="{28C62DF8-F498-47B3-B137-70F7FA947E66}" presName="Name13" presStyleLbl="parChTrans1D2" presStyleIdx="2" presStyleCnt="12"/>
      <dgm:spPr/>
    </dgm:pt>
    <dgm:pt modelId="{38828767-E7B9-4850-8A23-13EC8CA0846D}" type="pres">
      <dgm:prSet presAssocID="{AD915FC3-D705-4D1C-B8FC-53487195FC66}" presName="childText" presStyleLbl="bgAcc1" presStyleIdx="2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7FE03CA-C83E-4936-9634-DB9DA62533D1}" type="pres">
      <dgm:prSet presAssocID="{0F832752-6AC3-40D9-BC0E-B2B205FF2058}" presName="root" presStyleCnt="0"/>
      <dgm:spPr/>
      <dgm:t>
        <a:bodyPr/>
        <a:lstStyle/>
        <a:p>
          <a:pPr latinLnBrk="1"/>
          <a:endParaRPr lang="ko-KR" altLang="en-US"/>
        </a:p>
      </dgm:t>
    </dgm:pt>
    <dgm:pt modelId="{AAE74059-8A33-444C-80F6-DB42389166F9}" type="pres">
      <dgm:prSet presAssocID="{0F832752-6AC3-40D9-BC0E-B2B205FF2058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320D418C-0D7F-4BD8-9612-E767608E84EC}" type="pres">
      <dgm:prSet presAssocID="{0F832752-6AC3-40D9-BC0E-B2B205FF2058}" presName="rootText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BD80D1B-E313-424F-A2E0-227CB624763F}" type="pres">
      <dgm:prSet presAssocID="{0F832752-6AC3-40D9-BC0E-B2B205FF2058}" presName="rootConnector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780A242E-DB2B-435B-A6D3-4EC9AC140F04}" type="pres">
      <dgm:prSet presAssocID="{0F832752-6AC3-40D9-BC0E-B2B205FF2058}" presName="childShape" presStyleCnt="0"/>
      <dgm:spPr/>
      <dgm:t>
        <a:bodyPr/>
        <a:lstStyle/>
        <a:p>
          <a:pPr latinLnBrk="1"/>
          <a:endParaRPr lang="ko-KR" altLang="en-US"/>
        </a:p>
      </dgm:t>
    </dgm:pt>
    <dgm:pt modelId="{005C00A9-0C60-4C46-80DB-A96E9BF0A94C}" type="pres">
      <dgm:prSet presAssocID="{B8C071E4-8C04-4536-8DB6-472C08CD4055}" presName="Name13" presStyleLbl="parChTrans1D2" presStyleIdx="3" presStyleCnt="12"/>
      <dgm:spPr/>
      <dgm:t>
        <a:bodyPr/>
        <a:lstStyle/>
        <a:p>
          <a:pPr latinLnBrk="1"/>
          <a:endParaRPr lang="ko-KR" altLang="en-US"/>
        </a:p>
      </dgm:t>
    </dgm:pt>
    <dgm:pt modelId="{B3E6807D-2882-4F13-9ABE-12C736ED03CA}" type="pres">
      <dgm:prSet presAssocID="{ECD6E1E3-A8BF-4F39-B4F2-45CE940F2FF6}" presName="childText" presStyleLbl="bgAcc1" presStyleIdx="3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D377AA-4AD6-47AE-84FF-617070A4A2AE}" type="pres">
      <dgm:prSet presAssocID="{EE313832-13EF-4458-80CA-20D594F6D4DD}" presName="Name13" presStyleLbl="parChTrans1D2" presStyleIdx="4" presStyleCnt="12"/>
      <dgm:spPr/>
    </dgm:pt>
    <dgm:pt modelId="{438C9745-02FB-4457-B8A8-969195BED855}" type="pres">
      <dgm:prSet presAssocID="{1232A2B6-6E7A-4EA6-8DD3-A279EC173224}" presName="childText" presStyleLbl="bgAcc1" presStyleIdx="4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2ACEB90-F601-41E6-9D7E-1A817082618C}" type="pres">
      <dgm:prSet presAssocID="{D9CCD4CE-91E4-4FA1-B0D1-959FD7B2F9A8}" presName="root" presStyleCnt="0"/>
      <dgm:spPr/>
      <dgm:t>
        <a:bodyPr/>
        <a:lstStyle/>
        <a:p>
          <a:pPr latinLnBrk="1"/>
          <a:endParaRPr lang="ko-KR" altLang="en-US"/>
        </a:p>
      </dgm:t>
    </dgm:pt>
    <dgm:pt modelId="{5CEA5F8D-6928-4128-97FA-BAC0270A988F}" type="pres">
      <dgm:prSet presAssocID="{D9CCD4CE-91E4-4FA1-B0D1-959FD7B2F9A8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8E4DCF72-504A-40EA-B94B-37488791978A}" type="pres">
      <dgm:prSet presAssocID="{D9CCD4CE-91E4-4FA1-B0D1-959FD7B2F9A8}" presName="rootText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9B2E35DD-8E6C-4231-A18C-6E780CD26237}" type="pres">
      <dgm:prSet presAssocID="{D9CCD4CE-91E4-4FA1-B0D1-959FD7B2F9A8}" presName="rootConnector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3935B6B4-4301-45FE-AD61-D8A7A8A0FD7D}" type="pres">
      <dgm:prSet presAssocID="{D9CCD4CE-91E4-4FA1-B0D1-959FD7B2F9A8}" presName="childShape" presStyleCnt="0"/>
      <dgm:spPr/>
      <dgm:t>
        <a:bodyPr/>
        <a:lstStyle/>
        <a:p>
          <a:pPr latinLnBrk="1"/>
          <a:endParaRPr lang="ko-KR" altLang="en-US"/>
        </a:p>
      </dgm:t>
    </dgm:pt>
    <dgm:pt modelId="{9B67419A-8543-4878-8DD7-48D450A1EB5C}" type="pres">
      <dgm:prSet presAssocID="{4AB57CD6-5E18-42BE-A82B-D42096C574A2}" presName="Name13" presStyleLbl="parChTrans1D2" presStyleIdx="5" presStyleCnt="12"/>
      <dgm:spPr/>
      <dgm:t>
        <a:bodyPr/>
        <a:lstStyle/>
        <a:p>
          <a:pPr latinLnBrk="1"/>
          <a:endParaRPr lang="ko-KR" altLang="en-US"/>
        </a:p>
      </dgm:t>
    </dgm:pt>
    <dgm:pt modelId="{C7297CFD-D108-491E-A7B7-E2950E35F490}" type="pres">
      <dgm:prSet presAssocID="{F5CCF786-460E-4857-85C5-86C62B45F0E1}" presName="childText" presStyleLbl="bgAcc1" presStyleIdx="5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71E616D-DCAE-48D5-8885-A039388A72C5}" type="pres">
      <dgm:prSet presAssocID="{6B645247-EEF6-40C7-AB67-5F935EA92224}" presName="Name13" presStyleLbl="parChTrans1D2" presStyleIdx="6" presStyleCnt="12"/>
      <dgm:spPr/>
    </dgm:pt>
    <dgm:pt modelId="{6794C54C-1E9C-4490-8BF9-A43E1BA4B865}" type="pres">
      <dgm:prSet presAssocID="{57999497-3113-4395-B7DA-BAEA629F7631}" presName="childText" presStyleLbl="bgAcc1" presStyleIdx="6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E0C9CF6-DA46-4E65-904E-A03CE769585E}" type="pres">
      <dgm:prSet presAssocID="{9E47E5AA-74C7-4437-B72B-9EE74FDD03E6}" presName="Name13" presStyleLbl="parChTrans1D2" presStyleIdx="7" presStyleCnt="12"/>
      <dgm:spPr/>
    </dgm:pt>
    <dgm:pt modelId="{439D6ADE-6545-4679-B0D9-DFA9E0275AE2}" type="pres">
      <dgm:prSet presAssocID="{F563D321-AE4A-436B-8AB9-0140B4CD63A8}" presName="childText" presStyleLbl="bgAcc1" presStyleIdx="7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9CB0A5B-F408-4B5E-8230-33F84F4DC19D}" type="pres">
      <dgm:prSet presAssocID="{F999AEE2-65CF-4BA7-B074-4BCBE54CA124}" presName="Name13" presStyleLbl="parChTrans1D2" presStyleIdx="8" presStyleCnt="12"/>
      <dgm:spPr/>
    </dgm:pt>
    <dgm:pt modelId="{BA728650-223C-4A96-99B4-8C44FEA142E3}" type="pres">
      <dgm:prSet presAssocID="{C86A2058-F039-4C33-87FA-1AC96ADA999B}" presName="childText" presStyleLbl="bgAcc1" presStyleIdx="8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84D445B-6EFE-41CC-B04E-2D73FE00CE6F}" type="pres">
      <dgm:prSet presAssocID="{0F58A6F1-2A75-46E4-B454-B341342FA5FB}" presName="root" presStyleCnt="0"/>
      <dgm:spPr/>
      <dgm:t>
        <a:bodyPr/>
        <a:lstStyle/>
        <a:p>
          <a:pPr latinLnBrk="1"/>
          <a:endParaRPr lang="ko-KR" altLang="en-US"/>
        </a:p>
      </dgm:t>
    </dgm:pt>
    <dgm:pt modelId="{D8A1F0BF-23E5-4384-B098-2C0480694228}" type="pres">
      <dgm:prSet presAssocID="{0F58A6F1-2A75-46E4-B454-B341342FA5FB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48F337AA-6AC2-4944-ADB5-1F0958505106}" type="pres">
      <dgm:prSet presAssocID="{0F58A6F1-2A75-46E4-B454-B341342FA5FB}" presName="rootText" presStyleLbl="node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B4E6CE81-870B-4671-8E9E-2C7F3F041E72}" type="pres">
      <dgm:prSet presAssocID="{0F58A6F1-2A75-46E4-B454-B341342FA5FB}" presName="rootConnector" presStyleLbl="node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3032A187-9665-463B-A767-DB931E06455B}" type="pres">
      <dgm:prSet presAssocID="{0F58A6F1-2A75-46E4-B454-B341342FA5FB}" presName="childShape" presStyleCnt="0"/>
      <dgm:spPr/>
      <dgm:t>
        <a:bodyPr/>
        <a:lstStyle/>
        <a:p>
          <a:pPr latinLnBrk="1"/>
          <a:endParaRPr lang="ko-KR" altLang="en-US"/>
        </a:p>
      </dgm:t>
    </dgm:pt>
    <dgm:pt modelId="{D15ECBE8-553C-4B74-B9AB-2A3CE6E93EE0}" type="pres">
      <dgm:prSet presAssocID="{DA435B06-2588-4BFC-BA56-3F11F51D2214}" presName="Name13" presStyleLbl="parChTrans1D2" presStyleIdx="9" presStyleCnt="12"/>
      <dgm:spPr/>
      <dgm:t>
        <a:bodyPr/>
        <a:lstStyle/>
        <a:p>
          <a:pPr latinLnBrk="1"/>
          <a:endParaRPr lang="ko-KR" altLang="en-US"/>
        </a:p>
      </dgm:t>
    </dgm:pt>
    <dgm:pt modelId="{99D56E6C-810C-4BC1-B636-AFDF5B313A54}" type="pres">
      <dgm:prSet presAssocID="{9D640C39-F218-497F-955C-E4E1DB65799C}" presName="childText" presStyleLbl="bgAcc1" presStyleIdx="9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76F40D-4345-4464-B91A-E08037B40B42}" type="pres">
      <dgm:prSet presAssocID="{C14A5D60-6A5A-4A5C-9B60-CAB5B01CF74E}" presName="Name13" presStyleLbl="parChTrans1D2" presStyleIdx="10" presStyleCnt="12"/>
      <dgm:spPr/>
    </dgm:pt>
    <dgm:pt modelId="{A9B644A1-7167-427B-90A3-9F8A3DE23C57}" type="pres">
      <dgm:prSet presAssocID="{91ADB1A4-97B7-4DF3-B1AA-B69FF1A29820}" presName="childText" presStyleLbl="bgAcc1" presStyleIdx="10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4B33178-AF01-4E66-8191-1CFC49FEDA2D}" type="pres">
      <dgm:prSet presAssocID="{E3472833-F3CC-493D-BC82-7579E63F1340}" presName="Name13" presStyleLbl="parChTrans1D2" presStyleIdx="11" presStyleCnt="12"/>
      <dgm:spPr/>
    </dgm:pt>
    <dgm:pt modelId="{6D809B3D-3E07-42BF-8A9B-0766843461EF}" type="pres">
      <dgm:prSet presAssocID="{501BFB96-32D8-498E-9737-FADE54C799C5}" presName="childText" presStyleLbl="bgAcc1" presStyleIdx="11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05A5ECD-022C-4842-9E17-5F9A14DFDA3B}" srcId="{D9CCD4CE-91E4-4FA1-B0D1-959FD7B2F9A8}" destId="{C86A2058-F039-4C33-87FA-1AC96ADA999B}" srcOrd="3" destOrd="0" parTransId="{F999AEE2-65CF-4BA7-B074-4BCBE54CA124}" sibTransId="{74202CA4-BBE9-4105-A493-0BCF9F05FB74}"/>
    <dgm:cxn modelId="{00AB34BE-FF38-4EBE-B3E2-7178A48A5492}" srcId="{31049312-047E-45D7-B692-5D8F2F782C2D}" destId="{0F58A6F1-2A75-46E4-B454-B341342FA5FB}" srcOrd="3" destOrd="0" parTransId="{2473174B-2A4B-4F62-B990-E19FC4CD6233}" sibTransId="{D43A2D07-A1BB-4B51-A54B-CE658EEA6C1F}"/>
    <dgm:cxn modelId="{6F0032BB-F5B7-4D91-985B-4A9EC69327CB}" type="presOf" srcId="{877AC949-F131-4921-8CF4-B93A246D6EF1}" destId="{1B5A9601-ED35-4172-922A-8C128B1EA2AD}" srcOrd="0" destOrd="0" presId="urn:microsoft.com/office/officeart/2005/8/layout/hierarchy3"/>
    <dgm:cxn modelId="{298E75EC-2C73-4AD7-A0EC-F02577338D8E}" type="presOf" srcId="{0F832752-6AC3-40D9-BC0E-B2B205FF2058}" destId="{6BD80D1B-E313-424F-A2E0-227CB624763F}" srcOrd="1" destOrd="0" presId="urn:microsoft.com/office/officeart/2005/8/layout/hierarchy3"/>
    <dgm:cxn modelId="{5B9EC5D9-FFB4-49D5-9D5D-2D15361F2A6D}" type="presOf" srcId="{31049312-047E-45D7-B692-5D8F2F782C2D}" destId="{FBB110FD-3443-4755-AE89-D41C5187C9FB}" srcOrd="0" destOrd="0" presId="urn:microsoft.com/office/officeart/2005/8/layout/hierarchy3"/>
    <dgm:cxn modelId="{1B3BAC40-3198-45B2-BDCB-3D3DCE3A5235}" srcId="{31049312-047E-45D7-B692-5D8F2F782C2D}" destId="{877AC949-F131-4921-8CF4-B93A246D6EF1}" srcOrd="0" destOrd="0" parTransId="{3A366351-8D55-4438-A562-CD28407D0B25}" sibTransId="{5DA30983-1117-4830-B60F-806549CE0B8D}"/>
    <dgm:cxn modelId="{AB6C0923-0835-4A5F-BDED-8881708C6381}" type="presOf" srcId="{B8C071E4-8C04-4536-8DB6-472C08CD4055}" destId="{005C00A9-0C60-4C46-80DB-A96E9BF0A94C}" srcOrd="0" destOrd="0" presId="urn:microsoft.com/office/officeart/2005/8/layout/hierarchy3"/>
    <dgm:cxn modelId="{9743A875-531F-4F51-A1F7-A4416E7EF0C5}" type="presOf" srcId="{EE313832-13EF-4458-80CA-20D594F6D4DD}" destId="{56D377AA-4AD6-47AE-84FF-617070A4A2AE}" srcOrd="0" destOrd="0" presId="urn:microsoft.com/office/officeart/2005/8/layout/hierarchy3"/>
    <dgm:cxn modelId="{BCC6CFEC-E7A1-4C93-82A0-60087C533B2A}" type="presOf" srcId="{E3472833-F3CC-493D-BC82-7579E63F1340}" destId="{E4B33178-AF01-4E66-8191-1CFC49FEDA2D}" srcOrd="0" destOrd="0" presId="urn:microsoft.com/office/officeart/2005/8/layout/hierarchy3"/>
    <dgm:cxn modelId="{C1D97B16-2A33-456B-B6C9-6A6F7FC30E33}" type="presOf" srcId="{DA435B06-2588-4BFC-BA56-3F11F51D2214}" destId="{D15ECBE8-553C-4B74-B9AB-2A3CE6E93EE0}" srcOrd="0" destOrd="0" presId="urn:microsoft.com/office/officeart/2005/8/layout/hierarchy3"/>
    <dgm:cxn modelId="{1343782A-9090-4A57-A50B-A8EF37043A8B}" srcId="{0F58A6F1-2A75-46E4-B454-B341342FA5FB}" destId="{91ADB1A4-97B7-4DF3-B1AA-B69FF1A29820}" srcOrd="1" destOrd="0" parTransId="{C14A5D60-6A5A-4A5C-9B60-CAB5B01CF74E}" sibTransId="{3E85F89C-FC56-4B01-9F31-7C2A229A9B6F}"/>
    <dgm:cxn modelId="{00226516-32A6-4C8C-BBF5-7133D7635390}" type="presOf" srcId="{91ADB1A4-97B7-4DF3-B1AA-B69FF1A29820}" destId="{A9B644A1-7167-427B-90A3-9F8A3DE23C57}" srcOrd="0" destOrd="0" presId="urn:microsoft.com/office/officeart/2005/8/layout/hierarchy3"/>
    <dgm:cxn modelId="{CB66CB52-7FD3-4112-94C9-9CA8865FF457}" type="presOf" srcId="{501BFB96-32D8-498E-9737-FADE54C799C5}" destId="{6D809B3D-3E07-42BF-8A9B-0766843461EF}" srcOrd="0" destOrd="0" presId="urn:microsoft.com/office/officeart/2005/8/layout/hierarchy3"/>
    <dgm:cxn modelId="{EC688180-BECC-4E6A-B68E-FC8670E6CE8B}" srcId="{31049312-047E-45D7-B692-5D8F2F782C2D}" destId="{0F832752-6AC3-40D9-BC0E-B2B205FF2058}" srcOrd="1" destOrd="0" parTransId="{F0A265D8-88B4-45DD-9C1D-24367D23F19C}" sibTransId="{D111DA8D-330E-4EC9-A386-F35D7B58C7A3}"/>
    <dgm:cxn modelId="{E4E3FFC4-1CE1-434F-9F52-4BD358734A43}" type="presOf" srcId="{28C62DF8-F498-47B3-B137-70F7FA947E66}" destId="{A4D0CB3E-639C-4ABF-B833-521F8064740E}" srcOrd="0" destOrd="0" presId="urn:microsoft.com/office/officeart/2005/8/layout/hierarchy3"/>
    <dgm:cxn modelId="{F71ADBBD-05EE-4FE8-81DE-F6E1C7722FA0}" type="presOf" srcId="{ECD6E1E3-A8BF-4F39-B4F2-45CE940F2FF6}" destId="{B3E6807D-2882-4F13-9ABE-12C736ED03CA}" srcOrd="0" destOrd="0" presId="urn:microsoft.com/office/officeart/2005/8/layout/hierarchy3"/>
    <dgm:cxn modelId="{D0040DE2-6BB5-4136-AA60-548DBDC36050}" type="presOf" srcId="{945EACD4-91FB-47DB-B6B9-BCD9965C75DD}" destId="{A85EA9A3-96BF-45F7-B1F8-CE7DA545605F}" srcOrd="0" destOrd="0" presId="urn:microsoft.com/office/officeart/2005/8/layout/hierarchy3"/>
    <dgm:cxn modelId="{770AF87C-38DF-4445-A7A0-2B25FE64F489}" srcId="{31049312-047E-45D7-B692-5D8F2F782C2D}" destId="{D9CCD4CE-91E4-4FA1-B0D1-959FD7B2F9A8}" srcOrd="2" destOrd="0" parTransId="{BB507E42-873A-462C-ADCE-E74D739F8AF4}" sibTransId="{866902A4-7B72-4721-B36D-35C6BA0159EF}"/>
    <dgm:cxn modelId="{B72E65B9-3783-4825-8CA8-5107D5E5FB23}" type="presOf" srcId="{877AC949-F131-4921-8CF4-B93A246D6EF1}" destId="{C286AF2A-AC91-4672-872C-A1C0A22D5A74}" srcOrd="1" destOrd="0" presId="urn:microsoft.com/office/officeart/2005/8/layout/hierarchy3"/>
    <dgm:cxn modelId="{9B20B216-F28C-4890-8B94-EB4B40C7AB09}" type="presOf" srcId="{D9CCD4CE-91E4-4FA1-B0D1-959FD7B2F9A8}" destId="{8E4DCF72-504A-40EA-B94B-37488791978A}" srcOrd="0" destOrd="0" presId="urn:microsoft.com/office/officeart/2005/8/layout/hierarchy3"/>
    <dgm:cxn modelId="{4757AD81-CBBA-4D02-9032-44F20BA399AB}" type="presOf" srcId="{57999497-3113-4395-B7DA-BAEA629F7631}" destId="{6794C54C-1E9C-4490-8BF9-A43E1BA4B865}" srcOrd="0" destOrd="0" presId="urn:microsoft.com/office/officeart/2005/8/layout/hierarchy3"/>
    <dgm:cxn modelId="{6DE65EED-D1F1-4B37-8F3A-480D6B2BCEB9}" type="presOf" srcId="{9E47E5AA-74C7-4437-B72B-9EE74FDD03E6}" destId="{DE0C9CF6-DA46-4E65-904E-A03CE769585E}" srcOrd="0" destOrd="0" presId="urn:microsoft.com/office/officeart/2005/8/layout/hierarchy3"/>
    <dgm:cxn modelId="{8CB7E789-CBCE-4BA9-A593-E0F0D0A0B991}" type="presOf" srcId="{F563D321-AE4A-436B-8AB9-0140B4CD63A8}" destId="{439D6ADE-6545-4679-B0D9-DFA9E0275AE2}" srcOrd="0" destOrd="0" presId="urn:microsoft.com/office/officeart/2005/8/layout/hierarchy3"/>
    <dgm:cxn modelId="{C9E48DAE-8E68-4252-A786-C68F1CDE0961}" type="presOf" srcId="{D736683C-B5B5-4FDF-BAE8-F5676414C412}" destId="{26534D69-29CB-4ABC-BF1D-29C0D4988E99}" srcOrd="0" destOrd="0" presId="urn:microsoft.com/office/officeart/2005/8/layout/hierarchy3"/>
    <dgm:cxn modelId="{2E689B72-713B-4A55-A975-28C12EF8583D}" srcId="{877AC949-F131-4921-8CF4-B93A246D6EF1}" destId="{D736683C-B5B5-4FDF-BAE8-F5676414C412}" srcOrd="1" destOrd="0" parTransId="{69BDA525-18A9-4727-81FA-DC9E307A92D7}" sibTransId="{640732F1-4327-411E-98C7-EC01E9CD61C5}"/>
    <dgm:cxn modelId="{E9B1ECC4-79A8-4D4F-BDF3-6D347106C005}" type="presOf" srcId="{0F58A6F1-2A75-46E4-B454-B341342FA5FB}" destId="{B4E6CE81-870B-4671-8E9E-2C7F3F041E72}" srcOrd="1" destOrd="0" presId="urn:microsoft.com/office/officeart/2005/8/layout/hierarchy3"/>
    <dgm:cxn modelId="{B9A510A9-59BE-40A2-A097-3481E533E482}" srcId="{0F832752-6AC3-40D9-BC0E-B2B205FF2058}" destId="{ECD6E1E3-A8BF-4F39-B4F2-45CE940F2FF6}" srcOrd="0" destOrd="0" parTransId="{B8C071E4-8C04-4536-8DB6-472C08CD4055}" sibTransId="{6B41984A-C3AD-4CF0-8C78-8DFB1C202AA8}"/>
    <dgm:cxn modelId="{B7E97CA1-4794-4DC2-9A21-D94119AF7970}" srcId="{0F58A6F1-2A75-46E4-B454-B341342FA5FB}" destId="{501BFB96-32D8-498E-9737-FADE54C799C5}" srcOrd="2" destOrd="0" parTransId="{E3472833-F3CC-493D-BC82-7579E63F1340}" sibTransId="{DB625883-AD34-465F-9BA3-4D1D2A8BEAA5}"/>
    <dgm:cxn modelId="{5AE2D89E-E492-480C-BAA1-3D0378B34675}" srcId="{D9CCD4CE-91E4-4FA1-B0D1-959FD7B2F9A8}" destId="{57999497-3113-4395-B7DA-BAEA629F7631}" srcOrd="1" destOrd="0" parTransId="{6B645247-EEF6-40C7-AB67-5F935EA92224}" sibTransId="{BC5A53F1-A7D1-4484-8459-C9B135B8EF6F}"/>
    <dgm:cxn modelId="{90D9F13A-1FBF-4DAD-8267-3FB1E30F3765}" srcId="{0F58A6F1-2A75-46E4-B454-B341342FA5FB}" destId="{9D640C39-F218-497F-955C-E4E1DB65799C}" srcOrd="0" destOrd="0" parTransId="{DA435B06-2588-4BFC-BA56-3F11F51D2214}" sibTransId="{6B734ABC-3CD3-4D24-9D6F-654D2BE91AAF}"/>
    <dgm:cxn modelId="{6B6A3ABA-C4EF-40D0-AA0A-D24919720CF6}" type="presOf" srcId="{0F832752-6AC3-40D9-BC0E-B2B205FF2058}" destId="{320D418C-0D7F-4BD8-9612-E767608E84EC}" srcOrd="0" destOrd="0" presId="urn:microsoft.com/office/officeart/2005/8/layout/hierarchy3"/>
    <dgm:cxn modelId="{64DFE0BB-845F-4227-9CF4-2CD162C7713B}" srcId="{877AC949-F131-4921-8CF4-B93A246D6EF1}" destId="{AD915FC3-D705-4D1C-B8FC-53487195FC66}" srcOrd="2" destOrd="0" parTransId="{28C62DF8-F498-47B3-B137-70F7FA947E66}" sibTransId="{5153B788-1D83-49CE-A521-25B1307B86F0}"/>
    <dgm:cxn modelId="{1630E483-99E7-47D8-8626-C4B6E4450334}" type="presOf" srcId="{AD915FC3-D705-4D1C-B8FC-53487195FC66}" destId="{38828767-E7B9-4850-8A23-13EC8CA0846D}" srcOrd="0" destOrd="0" presId="urn:microsoft.com/office/officeart/2005/8/layout/hierarchy3"/>
    <dgm:cxn modelId="{9AA9426E-F940-4A4F-A3EC-725A09E474FB}" type="presOf" srcId="{F5CCF786-460E-4857-85C5-86C62B45F0E1}" destId="{C7297CFD-D108-491E-A7B7-E2950E35F490}" srcOrd="0" destOrd="0" presId="urn:microsoft.com/office/officeart/2005/8/layout/hierarchy3"/>
    <dgm:cxn modelId="{C2D30F51-6971-4597-B221-6DFE99DA185A}" type="presOf" srcId="{0F58A6F1-2A75-46E4-B454-B341342FA5FB}" destId="{48F337AA-6AC2-4944-ADB5-1F0958505106}" srcOrd="0" destOrd="0" presId="urn:microsoft.com/office/officeart/2005/8/layout/hierarchy3"/>
    <dgm:cxn modelId="{357A7170-739B-479F-A9BE-7E6D8C7C5DBD}" type="presOf" srcId="{F999AEE2-65CF-4BA7-B074-4BCBE54CA124}" destId="{A9CB0A5B-F408-4B5E-8230-33F84F4DC19D}" srcOrd="0" destOrd="0" presId="urn:microsoft.com/office/officeart/2005/8/layout/hierarchy3"/>
    <dgm:cxn modelId="{0A7A836E-281E-4B2C-A044-B805C8724624}" type="presOf" srcId="{69BDA525-18A9-4727-81FA-DC9E307A92D7}" destId="{616E49FB-4A44-4C1F-8997-BA7B67844D44}" srcOrd="0" destOrd="0" presId="urn:microsoft.com/office/officeart/2005/8/layout/hierarchy3"/>
    <dgm:cxn modelId="{1CF16BD0-B0F1-40B3-8BE9-53694543BC27}" type="presOf" srcId="{C14A5D60-6A5A-4A5C-9B60-CAB5B01CF74E}" destId="{E876F40D-4345-4464-B91A-E08037B40B42}" srcOrd="0" destOrd="0" presId="urn:microsoft.com/office/officeart/2005/8/layout/hierarchy3"/>
    <dgm:cxn modelId="{CF8247D5-0EBF-459C-8C6D-CED3F302CD2A}" srcId="{D9CCD4CE-91E4-4FA1-B0D1-959FD7B2F9A8}" destId="{F563D321-AE4A-436B-8AB9-0140B4CD63A8}" srcOrd="2" destOrd="0" parTransId="{9E47E5AA-74C7-4437-B72B-9EE74FDD03E6}" sibTransId="{5EBE2FAA-00F0-4F0C-A9D3-F2D3D4648D28}"/>
    <dgm:cxn modelId="{56D631CB-2D88-4FCE-8356-CCD5675F91AA}" srcId="{877AC949-F131-4921-8CF4-B93A246D6EF1}" destId="{47BBF670-AF21-4D87-A81D-C69370AF9D27}" srcOrd="0" destOrd="0" parTransId="{945EACD4-91FB-47DB-B6B9-BCD9965C75DD}" sibTransId="{38844BB0-F22E-4967-92E6-A459236E3659}"/>
    <dgm:cxn modelId="{67093E00-9D28-4BB0-B377-613025B9701A}" type="presOf" srcId="{C86A2058-F039-4C33-87FA-1AC96ADA999B}" destId="{BA728650-223C-4A96-99B4-8C44FEA142E3}" srcOrd="0" destOrd="0" presId="urn:microsoft.com/office/officeart/2005/8/layout/hierarchy3"/>
    <dgm:cxn modelId="{06496010-345F-43FC-8109-5CF7A7C017B3}" type="presOf" srcId="{6B645247-EEF6-40C7-AB67-5F935EA92224}" destId="{571E616D-DCAE-48D5-8885-A039388A72C5}" srcOrd="0" destOrd="0" presId="urn:microsoft.com/office/officeart/2005/8/layout/hierarchy3"/>
    <dgm:cxn modelId="{A788D923-BF32-4739-8802-8C4E49D382B8}" srcId="{D9CCD4CE-91E4-4FA1-B0D1-959FD7B2F9A8}" destId="{F5CCF786-460E-4857-85C5-86C62B45F0E1}" srcOrd="0" destOrd="0" parTransId="{4AB57CD6-5E18-42BE-A82B-D42096C574A2}" sibTransId="{EA33B042-0A98-4C04-A433-86754BDE3ED4}"/>
    <dgm:cxn modelId="{315601EC-7B35-4F2C-AA80-8259877A1DBB}" type="presOf" srcId="{1232A2B6-6E7A-4EA6-8DD3-A279EC173224}" destId="{438C9745-02FB-4457-B8A8-969195BED855}" srcOrd="0" destOrd="0" presId="urn:microsoft.com/office/officeart/2005/8/layout/hierarchy3"/>
    <dgm:cxn modelId="{C4F75EBD-8CD1-4F5A-B19B-D06D1F743DD1}" type="presOf" srcId="{D9CCD4CE-91E4-4FA1-B0D1-959FD7B2F9A8}" destId="{9B2E35DD-8E6C-4231-A18C-6E780CD26237}" srcOrd="1" destOrd="0" presId="urn:microsoft.com/office/officeart/2005/8/layout/hierarchy3"/>
    <dgm:cxn modelId="{E9337901-A0C9-4EDB-913E-8E862A30A57F}" type="presOf" srcId="{4AB57CD6-5E18-42BE-A82B-D42096C574A2}" destId="{9B67419A-8543-4878-8DD7-48D450A1EB5C}" srcOrd="0" destOrd="0" presId="urn:microsoft.com/office/officeart/2005/8/layout/hierarchy3"/>
    <dgm:cxn modelId="{BCEF89B7-7AF6-49F2-8F36-1415EA026D47}" type="presOf" srcId="{9D640C39-F218-497F-955C-E4E1DB65799C}" destId="{99D56E6C-810C-4BC1-B636-AFDF5B313A54}" srcOrd="0" destOrd="0" presId="urn:microsoft.com/office/officeart/2005/8/layout/hierarchy3"/>
    <dgm:cxn modelId="{885BD7B0-E7F8-4516-BA60-8F2389E08649}" srcId="{0F832752-6AC3-40D9-BC0E-B2B205FF2058}" destId="{1232A2B6-6E7A-4EA6-8DD3-A279EC173224}" srcOrd="1" destOrd="0" parTransId="{EE313832-13EF-4458-80CA-20D594F6D4DD}" sibTransId="{589CD145-1747-431D-A7A6-FF8735195581}"/>
    <dgm:cxn modelId="{D20F006D-46C6-41D6-9705-B9221EEE9A96}" type="presOf" srcId="{47BBF670-AF21-4D87-A81D-C69370AF9D27}" destId="{D0CDC842-D7D0-4C0E-9FA1-D4E9D5296DDF}" srcOrd="0" destOrd="0" presId="urn:microsoft.com/office/officeart/2005/8/layout/hierarchy3"/>
    <dgm:cxn modelId="{78B0E3B8-52BF-4ACB-BEFE-3434068DC53C}" type="presParOf" srcId="{FBB110FD-3443-4755-AE89-D41C5187C9FB}" destId="{E8746274-8DD9-4AEA-9E42-18054D9975B7}" srcOrd="0" destOrd="0" presId="urn:microsoft.com/office/officeart/2005/8/layout/hierarchy3"/>
    <dgm:cxn modelId="{C6B2EFC1-BD98-40B9-AA32-5BB09E0C57B1}" type="presParOf" srcId="{E8746274-8DD9-4AEA-9E42-18054D9975B7}" destId="{D111B639-7FE5-4803-B882-DD0610C3CBE5}" srcOrd="0" destOrd="0" presId="urn:microsoft.com/office/officeart/2005/8/layout/hierarchy3"/>
    <dgm:cxn modelId="{BA0838DF-8659-42EF-B582-5510CAE1C35B}" type="presParOf" srcId="{D111B639-7FE5-4803-B882-DD0610C3CBE5}" destId="{1B5A9601-ED35-4172-922A-8C128B1EA2AD}" srcOrd="0" destOrd="0" presId="urn:microsoft.com/office/officeart/2005/8/layout/hierarchy3"/>
    <dgm:cxn modelId="{EB64DAEE-8C12-4FB8-A7CC-91DEDBB1A6D4}" type="presParOf" srcId="{D111B639-7FE5-4803-B882-DD0610C3CBE5}" destId="{C286AF2A-AC91-4672-872C-A1C0A22D5A74}" srcOrd="1" destOrd="0" presId="urn:microsoft.com/office/officeart/2005/8/layout/hierarchy3"/>
    <dgm:cxn modelId="{8BEFDE96-EB88-4749-BDB9-A3CAC914BE5F}" type="presParOf" srcId="{E8746274-8DD9-4AEA-9E42-18054D9975B7}" destId="{5CF1447C-81F3-40ED-8FB9-4BAA347F8B26}" srcOrd="1" destOrd="0" presId="urn:microsoft.com/office/officeart/2005/8/layout/hierarchy3"/>
    <dgm:cxn modelId="{A8C1FB57-36B2-4809-BFBF-393340A4F0C8}" type="presParOf" srcId="{5CF1447C-81F3-40ED-8FB9-4BAA347F8B26}" destId="{A85EA9A3-96BF-45F7-B1F8-CE7DA545605F}" srcOrd="0" destOrd="0" presId="urn:microsoft.com/office/officeart/2005/8/layout/hierarchy3"/>
    <dgm:cxn modelId="{1514D144-960A-4658-9A4E-2F5567CE0324}" type="presParOf" srcId="{5CF1447C-81F3-40ED-8FB9-4BAA347F8B26}" destId="{D0CDC842-D7D0-4C0E-9FA1-D4E9D5296DDF}" srcOrd="1" destOrd="0" presId="urn:microsoft.com/office/officeart/2005/8/layout/hierarchy3"/>
    <dgm:cxn modelId="{4D07CD6E-9A83-40A6-ACD0-E321C4221A50}" type="presParOf" srcId="{5CF1447C-81F3-40ED-8FB9-4BAA347F8B26}" destId="{616E49FB-4A44-4C1F-8997-BA7B67844D44}" srcOrd="2" destOrd="0" presId="urn:microsoft.com/office/officeart/2005/8/layout/hierarchy3"/>
    <dgm:cxn modelId="{9E1D3907-F587-4A8B-820E-113810F9BCD6}" type="presParOf" srcId="{5CF1447C-81F3-40ED-8FB9-4BAA347F8B26}" destId="{26534D69-29CB-4ABC-BF1D-29C0D4988E99}" srcOrd="3" destOrd="0" presId="urn:microsoft.com/office/officeart/2005/8/layout/hierarchy3"/>
    <dgm:cxn modelId="{4BDF9F00-6CE4-4342-A9A5-795CA27CA00B}" type="presParOf" srcId="{5CF1447C-81F3-40ED-8FB9-4BAA347F8B26}" destId="{A4D0CB3E-639C-4ABF-B833-521F8064740E}" srcOrd="4" destOrd="0" presId="urn:microsoft.com/office/officeart/2005/8/layout/hierarchy3"/>
    <dgm:cxn modelId="{177A8732-1B0B-4952-87C3-18C18B226A32}" type="presParOf" srcId="{5CF1447C-81F3-40ED-8FB9-4BAA347F8B26}" destId="{38828767-E7B9-4850-8A23-13EC8CA0846D}" srcOrd="5" destOrd="0" presId="urn:microsoft.com/office/officeart/2005/8/layout/hierarchy3"/>
    <dgm:cxn modelId="{DF94F87D-2202-4B2D-86F1-50ABAA671A1E}" type="presParOf" srcId="{FBB110FD-3443-4755-AE89-D41C5187C9FB}" destId="{47FE03CA-C83E-4936-9634-DB9DA62533D1}" srcOrd="1" destOrd="0" presId="urn:microsoft.com/office/officeart/2005/8/layout/hierarchy3"/>
    <dgm:cxn modelId="{BDA985F7-FA46-4D3A-A6AB-CE200BCB4DA8}" type="presParOf" srcId="{47FE03CA-C83E-4936-9634-DB9DA62533D1}" destId="{AAE74059-8A33-444C-80F6-DB42389166F9}" srcOrd="0" destOrd="0" presId="urn:microsoft.com/office/officeart/2005/8/layout/hierarchy3"/>
    <dgm:cxn modelId="{3AABC6BE-E18C-4306-89A3-06B58615FB88}" type="presParOf" srcId="{AAE74059-8A33-444C-80F6-DB42389166F9}" destId="{320D418C-0D7F-4BD8-9612-E767608E84EC}" srcOrd="0" destOrd="0" presId="urn:microsoft.com/office/officeart/2005/8/layout/hierarchy3"/>
    <dgm:cxn modelId="{CF29F668-C708-471D-93F9-0D1EC942A9D2}" type="presParOf" srcId="{AAE74059-8A33-444C-80F6-DB42389166F9}" destId="{6BD80D1B-E313-424F-A2E0-227CB624763F}" srcOrd="1" destOrd="0" presId="urn:microsoft.com/office/officeart/2005/8/layout/hierarchy3"/>
    <dgm:cxn modelId="{148B193B-5402-4CCB-B23E-89F502B350F4}" type="presParOf" srcId="{47FE03CA-C83E-4936-9634-DB9DA62533D1}" destId="{780A242E-DB2B-435B-A6D3-4EC9AC140F04}" srcOrd="1" destOrd="0" presId="urn:microsoft.com/office/officeart/2005/8/layout/hierarchy3"/>
    <dgm:cxn modelId="{C289C8D1-1EC1-4C47-80DA-B7090A7D241A}" type="presParOf" srcId="{780A242E-DB2B-435B-A6D3-4EC9AC140F04}" destId="{005C00A9-0C60-4C46-80DB-A96E9BF0A94C}" srcOrd="0" destOrd="0" presId="urn:microsoft.com/office/officeart/2005/8/layout/hierarchy3"/>
    <dgm:cxn modelId="{F912FD63-DA1A-438A-97C4-F80BF900A3CA}" type="presParOf" srcId="{780A242E-DB2B-435B-A6D3-4EC9AC140F04}" destId="{B3E6807D-2882-4F13-9ABE-12C736ED03CA}" srcOrd="1" destOrd="0" presId="urn:microsoft.com/office/officeart/2005/8/layout/hierarchy3"/>
    <dgm:cxn modelId="{AF41FC0C-155B-4D9F-843A-1BE02EEF6F2C}" type="presParOf" srcId="{780A242E-DB2B-435B-A6D3-4EC9AC140F04}" destId="{56D377AA-4AD6-47AE-84FF-617070A4A2AE}" srcOrd="2" destOrd="0" presId="urn:microsoft.com/office/officeart/2005/8/layout/hierarchy3"/>
    <dgm:cxn modelId="{2E10069D-6AD0-44CA-BB64-C2FC12FC2AAF}" type="presParOf" srcId="{780A242E-DB2B-435B-A6D3-4EC9AC140F04}" destId="{438C9745-02FB-4457-B8A8-969195BED855}" srcOrd="3" destOrd="0" presId="urn:microsoft.com/office/officeart/2005/8/layout/hierarchy3"/>
    <dgm:cxn modelId="{556DC7A2-6597-452B-B2C1-379D3D398EFC}" type="presParOf" srcId="{FBB110FD-3443-4755-AE89-D41C5187C9FB}" destId="{A2ACEB90-F601-41E6-9D7E-1A817082618C}" srcOrd="2" destOrd="0" presId="urn:microsoft.com/office/officeart/2005/8/layout/hierarchy3"/>
    <dgm:cxn modelId="{B0089EE7-51F1-4A20-AAA1-196706117F5B}" type="presParOf" srcId="{A2ACEB90-F601-41E6-9D7E-1A817082618C}" destId="{5CEA5F8D-6928-4128-97FA-BAC0270A988F}" srcOrd="0" destOrd="0" presId="urn:microsoft.com/office/officeart/2005/8/layout/hierarchy3"/>
    <dgm:cxn modelId="{7A0F7D51-6AE6-4946-A6BC-C28311F4CA36}" type="presParOf" srcId="{5CEA5F8D-6928-4128-97FA-BAC0270A988F}" destId="{8E4DCF72-504A-40EA-B94B-37488791978A}" srcOrd="0" destOrd="0" presId="urn:microsoft.com/office/officeart/2005/8/layout/hierarchy3"/>
    <dgm:cxn modelId="{9F391E73-ACF4-4D49-BE26-553EC0870B2D}" type="presParOf" srcId="{5CEA5F8D-6928-4128-97FA-BAC0270A988F}" destId="{9B2E35DD-8E6C-4231-A18C-6E780CD26237}" srcOrd="1" destOrd="0" presId="urn:microsoft.com/office/officeart/2005/8/layout/hierarchy3"/>
    <dgm:cxn modelId="{4A8AC34D-F713-408B-AC1F-F66156E58048}" type="presParOf" srcId="{A2ACEB90-F601-41E6-9D7E-1A817082618C}" destId="{3935B6B4-4301-45FE-AD61-D8A7A8A0FD7D}" srcOrd="1" destOrd="0" presId="urn:microsoft.com/office/officeart/2005/8/layout/hierarchy3"/>
    <dgm:cxn modelId="{7A3E5F4F-AE18-4A1A-BD2B-820FD398BC5D}" type="presParOf" srcId="{3935B6B4-4301-45FE-AD61-D8A7A8A0FD7D}" destId="{9B67419A-8543-4878-8DD7-48D450A1EB5C}" srcOrd="0" destOrd="0" presId="urn:microsoft.com/office/officeart/2005/8/layout/hierarchy3"/>
    <dgm:cxn modelId="{468AD601-A372-4BCE-BEDE-69CC0952BE57}" type="presParOf" srcId="{3935B6B4-4301-45FE-AD61-D8A7A8A0FD7D}" destId="{C7297CFD-D108-491E-A7B7-E2950E35F490}" srcOrd="1" destOrd="0" presId="urn:microsoft.com/office/officeart/2005/8/layout/hierarchy3"/>
    <dgm:cxn modelId="{7F754976-A777-4652-BE3B-C9247C2EAC0D}" type="presParOf" srcId="{3935B6B4-4301-45FE-AD61-D8A7A8A0FD7D}" destId="{571E616D-DCAE-48D5-8885-A039388A72C5}" srcOrd="2" destOrd="0" presId="urn:microsoft.com/office/officeart/2005/8/layout/hierarchy3"/>
    <dgm:cxn modelId="{71CC25AC-2EEC-40B6-AAA4-A748F56DEEA6}" type="presParOf" srcId="{3935B6B4-4301-45FE-AD61-D8A7A8A0FD7D}" destId="{6794C54C-1E9C-4490-8BF9-A43E1BA4B865}" srcOrd="3" destOrd="0" presId="urn:microsoft.com/office/officeart/2005/8/layout/hierarchy3"/>
    <dgm:cxn modelId="{FCEC0C63-5628-4FD9-B620-2A61F2188846}" type="presParOf" srcId="{3935B6B4-4301-45FE-AD61-D8A7A8A0FD7D}" destId="{DE0C9CF6-DA46-4E65-904E-A03CE769585E}" srcOrd="4" destOrd="0" presId="urn:microsoft.com/office/officeart/2005/8/layout/hierarchy3"/>
    <dgm:cxn modelId="{1018A56E-5786-4922-8A78-6C52CA1BF18D}" type="presParOf" srcId="{3935B6B4-4301-45FE-AD61-D8A7A8A0FD7D}" destId="{439D6ADE-6545-4679-B0D9-DFA9E0275AE2}" srcOrd="5" destOrd="0" presId="urn:microsoft.com/office/officeart/2005/8/layout/hierarchy3"/>
    <dgm:cxn modelId="{9ADFF6B5-7A71-43E5-9DDB-A058A5A91FA6}" type="presParOf" srcId="{3935B6B4-4301-45FE-AD61-D8A7A8A0FD7D}" destId="{A9CB0A5B-F408-4B5E-8230-33F84F4DC19D}" srcOrd="6" destOrd="0" presId="urn:microsoft.com/office/officeart/2005/8/layout/hierarchy3"/>
    <dgm:cxn modelId="{931D4827-40B4-4111-A082-283D6C1543D9}" type="presParOf" srcId="{3935B6B4-4301-45FE-AD61-D8A7A8A0FD7D}" destId="{BA728650-223C-4A96-99B4-8C44FEA142E3}" srcOrd="7" destOrd="0" presId="urn:microsoft.com/office/officeart/2005/8/layout/hierarchy3"/>
    <dgm:cxn modelId="{205508A2-5023-4C1F-9040-112919A226D4}" type="presParOf" srcId="{FBB110FD-3443-4755-AE89-D41C5187C9FB}" destId="{784D445B-6EFE-41CC-B04E-2D73FE00CE6F}" srcOrd="3" destOrd="0" presId="urn:microsoft.com/office/officeart/2005/8/layout/hierarchy3"/>
    <dgm:cxn modelId="{598AD058-3311-4A3B-8BD4-CF0C1DF46F7A}" type="presParOf" srcId="{784D445B-6EFE-41CC-B04E-2D73FE00CE6F}" destId="{D8A1F0BF-23E5-4384-B098-2C0480694228}" srcOrd="0" destOrd="0" presId="urn:microsoft.com/office/officeart/2005/8/layout/hierarchy3"/>
    <dgm:cxn modelId="{34027096-36FF-4500-A748-FF605396A1B6}" type="presParOf" srcId="{D8A1F0BF-23E5-4384-B098-2C0480694228}" destId="{48F337AA-6AC2-4944-ADB5-1F0958505106}" srcOrd="0" destOrd="0" presId="urn:microsoft.com/office/officeart/2005/8/layout/hierarchy3"/>
    <dgm:cxn modelId="{7113A046-8787-4AF1-864C-F5DA7065E21D}" type="presParOf" srcId="{D8A1F0BF-23E5-4384-B098-2C0480694228}" destId="{B4E6CE81-870B-4671-8E9E-2C7F3F041E72}" srcOrd="1" destOrd="0" presId="urn:microsoft.com/office/officeart/2005/8/layout/hierarchy3"/>
    <dgm:cxn modelId="{EFB6D76A-27A4-425F-8869-2A6D748056DD}" type="presParOf" srcId="{784D445B-6EFE-41CC-B04E-2D73FE00CE6F}" destId="{3032A187-9665-463B-A767-DB931E06455B}" srcOrd="1" destOrd="0" presId="urn:microsoft.com/office/officeart/2005/8/layout/hierarchy3"/>
    <dgm:cxn modelId="{C99F778F-1DBC-4F9F-A6A0-EA1176AE71E4}" type="presParOf" srcId="{3032A187-9665-463B-A767-DB931E06455B}" destId="{D15ECBE8-553C-4B74-B9AB-2A3CE6E93EE0}" srcOrd="0" destOrd="0" presId="urn:microsoft.com/office/officeart/2005/8/layout/hierarchy3"/>
    <dgm:cxn modelId="{0A591CE5-1CB5-4AF9-9134-53A2F226B549}" type="presParOf" srcId="{3032A187-9665-463B-A767-DB931E06455B}" destId="{99D56E6C-810C-4BC1-B636-AFDF5B313A54}" srcOrd="1" destOrd="0" presId="urn:microsoft.com/office/officeart/2005/8/layout/hierarchy3"/>
    <dgm:cxn modelId="{12FE5F67-6B92-47AE-B7A8-EF2A0BFF6447}" type="presParOf" srcId="{3032A187-9665-463B-A767-DB931E06455B}" destId="{E876F40D-4345-4464-B91A-E08037B40B42}" srcOrd="2" destOrd="0" presId="urn:microsoft.com/office/officeart/2005/8/layout/hierarchy3"/>
    <dgm:cxn modelId="{223173D1-E860-4367-83C7-39EF88F9153A}" type="presParOf" srcId="{3032A187-9665-463B-A767-DB931E06455B}" destId="{A9B644A1-7167-427B-90A3-9F8A3DE23C57}" srcOrd="3" destOrd="0" presId="urn:microsoft.com/office/officeart/2005/8/layout/hierarchy3"/>
    <dgm:cxn modelId="{A311CA88-960B-4F58-86CD-54C4199E0929}" type="presParOf" srcId="{3032A187-9665-463B-A767-DB931E06455B}" destId="{E4B33178-AF01-4E66-8191-1CFC49FEDA2D}" srcOrd="4" destOrd="0" presId="urn:microsoft.com/office/officeart/2005/8/layout/hierarchy3"/>
    <dgm:cxn modelId="{E8BA86E2-2CF9-423A-ADC4-419754F31A08}" type="presParOf" srcId="{3032A187-9665-463B-A767-DB931E06455B}" destId="{6D809B3D-3E07-42BF-8A9B-0766843461EF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572361-EB8B-44DF-A21E-3FEF48ABFEF3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DE0AC77-8284-4E9F-8BAA-56F90931C058}">
      <dgm:prSet phldrT="[텍스트]"/>
      <dgm:spPr/>
      <dgm:t>
        <a:bodyPr/>
        <a:lstStyle/>
        <a:p>
          <a:pPr latinLnBrk="1"/>
          <a:r>
            <a:rPr lang="ko-KR" altLang="en-US" b="1" dirty="0" smtClean="0"/>
            <a:t>소제목을 입력하세요</a:t>
          </a:r>
          <a:endParaRPr lang="ko-KR" altLang="en-US" dirty="0"/>
        </a:p>
      </dgm:t>
    </dgm:pt>
    <dgm:pt modelId="{20B5FA60-63FD-4199-8B40-B55A822B7746}" type="par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F418DA0A-5FE0-435A-9A26-A0D4F40575C6}" type="sib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CD4A76C2-0967-4032-9E9C-36AEC9551777}">
      <dgm:prSet/>
      <dgm:spPr/>
      <dgm:t>
        <a:bodyPr/>
        <a:lstStyle/>
        <a:p>
          <a:pPr latinLnBrk="1"/>
          <a:r>
            <a:rPr lang="ko-KR" altLang="en-US" b="1" dirty="0" smtClean="0"/>
            <a:t>소제목을 입력하세요</a:t>
          </a:r>
          <a:endParaRPr lang="en-US" altLang="ko-KR" b="1" dirty="0"/>
        </a:p>
      </dgm:t>
    </dgm:pt>
    <dgm:pt modelId="{3C91E97B-BA4F-421F-BAFE-19DC2D18A8B9}" type="parTrans" cxnId="{BBECA5A0-7C19-4B2A-8B57-160C90F3F221}">
      <dgm:prSet/>
      <dgm:spPr/>
      <dgm:t>
        <a:bodyPr/>
        <a:lstStyle/>
        <a:p>
          <a:pPr latinLnBrk="1"/>
          <a:endParaRPr lang="ko-KR" altLang="en-US"/>
        </a:p>
      </dgm:t>
    </dgm:pt>
    <dgm:pt modelId="{E8D169DE-C265-4C5A-8AC9-07F7737DF382}" type="sibTrans" cxnId="{BBECA5A0-7C19-4B2A-8B57-160C90F3F221}">
      <dgm:prSet/>
      <dgm:spPr/>
      <dgm:t>
        <a:bodyPr/>
        <a:lstStyle/>
        <a:p>
          <a:pPr latinLnBrk="1"/>
          <a:endParaRPr lang="ko-KR" altLang="en-US"/>
        </a:p>
      </dgm:t>
    </dgm:pt>
    <dgm:pt modelId="{A3326A00-4586-4F5E-BF73-98DB78AB97E6}">
      <dgm:prSet phldrT="[텍스트]"/>
      <dgm:spPr/>
      <dgm:t>
        <a:bodyPr/>
        <a:lstStyle/>
        <a:p>
          <a:pPr latinLnBrk="1"/>
          <a:r>
            <a:rPr lang="en-US" altLang="ko-KR" b="1" dirty="0" smtClean="0"/>
            <a:t> </a:t>
          </a:r>
          <a:r>
            <a:rPr lang="ko-KR" altLang="en-US" b="1" dirty="0" smtClean="0"/>
            <a:t>내용을 입력하세요</a:t>
          </a:r>
          <a:endParaRPr lang="ko-KR" altLang="en-US" dirty="0"/>
        </a:p>
      </dgm:t>
    </dgm:pt>
    <dgm:pt modelId="{58F5EB1D-5E93-49AA-815F-82D702490146}" type="par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6A3F34EE-D280-4207-9880-D59284EE49FC}" type="sib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9A3F9818-FCBB-4955-9A0A-1A572A137B7C}">
      <dgm:prSet/>
      <dgm:spPr/>
      <dgm:t>
        <a:bodyPr/>
        <a:lstStyle/>
        <a:p>
          <a:pPr latinLnBrk="1"/>
          <a:r>
            <a:rPr lang="en-US" altLang="ko-KR" b="1" dirty="0" smtClean="0"/>
            <a:t>  </a:t>
          </a:r>
          <a:r>
            <a:rPr lang="ko-KR" altLang="en-US" b="1" dirty="0" smtClean="0"/>
            <a:t>내용을 입력하세요</a:t>
          </a:r>
          <a:endParaRPr lang="en-US" altLang="ko-KR" b="1" dirty="0"/>
        </a:p>
      </dgm:t>
    </dgm:pt>
    <dgm:pt modelId="{F937D80B-1553-438D-B767-92FD9F0B2FD2}" type="parTrans" cxnId="{5D77D1A4-98D2-4C14-ABFB-DA6382EFFC4D}">
      <dgm:prSet/>
      <dgm:spPr/>
      <dgm:t>
        <a:bodyPr/>
        <a:lstStyle/>
        <a:p>
          <a:pPr latinLnBrk="1"/>
          <a:endParaRPr lang="ko-KR" altLang="en-US"/>
        </a:p>
      </dgm:t>
    </dgm:pt>
    <dgm:pt modelId="{9A326955-CE83-46E2-8B0B-9FA4BDC81BF1}" type="sibTrans" cxnId="{5D77D1A4-98D2-4C14-ABFB-DA6382EFFC4D}">
      <dgm:prSet/>
      <dgm:spPr/>
      <dgm:t>
        <a:bodyPr/>
        <a:lstStyle/>
        <a:p>
          <a:pPr latinLnBrk="1"/>
          <a:endParaRPr lang="ko-KR" altLang="en-US"/>
        </a:p>
      </dgm:t>
    </dgm:pt>
    <dgm:pt modelId="{37F55DF3-3573-441E-988D-A26B3A8835BC}">
      <dgm:prSet phldrT="[텍스트]"/>
      <dgm:spPr/>
      <dgm:t>
        <a:bodyPr/>
        <a:lstStyle/>
        <a:p>
          <a:pPr latinLnBrk="1"/>
          <a:r>
            <a:rPr lang="en-US" altLang="ko-KR" b="1" smtClean="0"/>
            <a:t> </a:t>
          </a:r>
          <a:r>
            <a:rPr lang="ko-KR" altLang="en-US" b="1" smtClean="0"/>
            <a:t>내용을 입력하세요</a:t>
          </a:r>
          <a:endParaRPr lang="ko-KR" altLang="en-US" dirty="0"/>
        </a:p>
      </dgm:t>
    </dgm:pt>
    <dgm:pt modelId="{A8C331CD-C029-4FFD-B6EB-461108CF584A}" type="parTrans" cxnId="{BBEEC379-4EF8-4FCF-BA49-3B96AD4D2372}">
      <dgm:prSet/>
      <dgm:spPr/>
      <dgm:t>
        <a:bodyPr/>
        <a:lstStyle/>
        <a:p>
          <a:pPr latinLnBrk="1"/>
          <a:endParaRPr lang="ko-KR" altLang="en-US"/>
        </a:p>
      </dgm:t>
    </dgm:pt>
    <dgm:pt modelId="{ADD842DF-480C-4A54-A821-26464B1A6C22}" type="sibTrans" cxnId="{BBEEC379-4EF8-4FCF-BA49-3B96AD4D2372}">
      <dgm:prSet/>
      <dgm:spPr/>
      <dgm:t>
        <a:bodyPr/>
        <a:lstStyle/>
        <a:p>
          <a:pPr latinLnBrk="1"/>
          <a:endParaRPr lang="ko-KR" altLang="en-US"/>
        </a:p>
      </dgm:t>
    </dgm:pt>
    <dgm:pt modelId="{0AC2A721-5E78-4601-87C8-018DF74DD5A6}">
      <dgm:prSet phldrT="[텍스트]"/>
      <dgm:spPr/>
      <dgm:t>
        <a:bodyPr/>
        <a:lstStyle/>
        <a:p>
          <a:pPr latinLnBrk="1"/>
          <a:r>
            <a:rPr lang="en-US" altLang="ko-KR" b="1" smtClean="0"/>
            <a:t> </a:t>
          </a:r>
          <a:r>
            <a:rPr lang="ko-KR" altLang="en-US" b="1" smtClean="0"/>
            <a:t>내용을 입력하세요</a:t>
          </a:r>
          <a:endParaRPr lang="ko-KR" altLang="en-US" dirty="0"/>
        </a:p>
      </dgm:t>
    </dgm:pt>
    <dgm:pt modelId="{67317FFD-2874-44AE-9EA9-6A5097AF440C}" type="parTrans" cxnId="{28F302E7-41AB-4D71-9B42-C2702897BD80}">
      <dgm:prSet/>
      <dgm:spPr/>
      <dgm:t>
        <a:bodyPr/>
        <a:lstStyle/>
        <a:p>
          <a:pPr latinLnBrk="1"/>
          <a:endParaRPr lang="ko-KR" altLang="en-US"/>
        </a:p>
      </dgm:t>
    </dgm:pt>
    <dgm:pt modelId="{125F04C1-0F71-4F66-B48D-16CE58397E1F}" type="sibTrans" cxnId="{28F302E7-41AB-4D71-9B42-C2702897BD80}">
      <dgm:prSet/>
      <dgm:spPr/>
      <dgm:t>
        <a:bodyPr/>
        <a:lstStyle/>
        <a:p>
          <a:pPr latinLnBrk="1"/>
          <a:endParaRPr lang="ko-KR" altLang="en-US"/>
        </a:p>
      </dgm:t>
    </dgm:pt>
    <dgm:pt modelId="{A29DBE91-7DAC-49BB-A4DE-44A206F45F22}">
      <dgm:prSet phldrT="[텍스트]"/>
      <dgm:spPr/>
      <dgm:t>
        <a:bodyPr/>
        <a:lstStyle/>
        <a:p>
          <a:pPr latinLnBrk="1"/>
          <a:r>
            <a:rPr lang="en-US" altLang="ko-KR" b="1" dirty="0" smtClean="0"/>
            <a:t> </a:t>
          </a:r>
          <a:r>
            <a:rPr lang="ko-KR" altLang="en-US" b="1" dirty="0" smtClean="0"/>
            <a:t>내용을 입력하세요</a:t>
          </a:r>
          <a:endParaRPr lang="ko-KR" altLang="en-US" dirty="0"/>
        </a:p>
      </dgm:t>
    </dgm:pt>
    <dgm:pt modelId="{6B115BCA-E687-4C82-9B4E-3071D916F89E}" type="parTrans" cxnId="{E61C8F2B-CE70-43C2-8374-F58534C4112B}">
      <dgm:prSet/>
      <dgm:spPr/>
      <dgm:t>
        <a:bodyPr/>
        <a:lstStyle/>
        <a:p>
          <a:pPr latinLnBrk="1"/>
          <a:endParaRPr lang="ko-KR" altLang="en-US"/>
        </a:p>
      </dgm:t>
    </dgm:pt>
    <dgm:pt modelId="{3A69A711-D3A9-4A98-A4F7-9D297BCEB203}" type="sibTrans" cxnId="{E61C8F2B-CE70-43C2-8374-F58534C4112B}">
      <dgm:prSet/>
      <dgm:spPr/>
      <dgm:t>
        <a:bodyPr/>
        <a:lstStyle/>
        <a:p>
          <a:pPr latinLnBrk="1"/>
          <a:endParaRPr lang="ko-KR" altLang="en-US"/>
        </a:p>
      </dgm:t>
    </dgm:pt>
    <dgm:pt modelId="{0A728E47-8596-4AC3-9733-5EB5F79BC2FF}">
      <dgm:prSet phldrT="[텍스트]"/>
      <dgm:spPr/>
      <dgm:t>
        <a:bodyPr/>
        <a:lstStyle/>
        <a:p>
          <a:pPr latinLnBrk="1"/>
          <a:r>
            <a:rPr lang="en-US" altLang="ko-KR" b="1" smtClean="0"/>
            <a:t> </a:t>
          </a:r>
          <a:r>
            <a:rPr lang="ko-KR" altLang="en-US" b="1" smtClean="0"/>
            <a:t>내용을 입력하세요</a:t>
          </a:r>
          <a:endParaRPr lang="en-US" altLang="ko-KR" b="1" dirty="0"/>
        </a:p>
      </dgm:t>
    </dgm:pt>
    <dgm:pt modelId="{7983C4B5-EAB8-47EE-B7D9-451AD1DA70AE}" type="parTrans" cxnId="{05DBB219-13B3-452B-A96A-C7A8A1FCFD9C}">
      <dgm:prSet/>
      <dgm:spPr/>
      <dgm:t>
        <a:bodyPr/>
        <a:lstStyle/>
        <a:p>
          <a:pPr latinLnBrk="1"/>
          <a:endParaRPr lang="ko-KR" altLang="en-US"/>
        </a:p>
      </dgm:t>
    </dgm:pt>
    <dgm:pt modelId="{98915F45-0786-4A9A-B8A7-172A81557979}" type="sibTrans" cxnId="{05DBB219-13B3-452B-A96A-C7A8A1FCFD9C}">
      <dgm:prSet/>
      <dgm:spPr/>
      <dgm:t>
        <a:bodyPr/>
        <a:lstStyle/>
        <a:p>
          <a:pPr latinLnBrk="1"/>
          <a:endParaRPr lang="ko-KR" altLang="en-US"/>
        </a:p>
      </dgm:t>
    </dgm:pt>
    <dgm:pt modelId="{6FB7898E-F165-4628-8189-1548D03B0D8C}" type="pres">
      <dgm:prSet presAssocID="{1C572361-EB8B-44DF-A21E-3FEF48ABFEF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883D07-F9FA-453F-B443-43457B442261}" type="pres">
      <dgm:prSet presAssocID="{8DE0AC77-8284-4E9F-8BAA-56F90931C05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5FABF5-F038-4493-9853-9EE72ED15887}" type="pres">
      <dgm:prSet presAssocID="{8DE0AC77-8284-4E9F-8BAA-56F90931C058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A69EE7-7518-452A-9B05-6BBFE7933FCF}" type="pres">
      <dgm:prSet presAssocID="{CD4A76C2-0967-4032-9E9C-36AEC955177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BF8E976-FB6D-4F3E-929E-7096ED7134CB}" type="pres">
      <dgm:prSet presAssocID="{CD4A76C2-0967-4032-9E9C-36AEC9551777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8A9AA0F-F63E-4E24-B61C-E809170446E1}" type="presOf" srcId="{9A3F9818-FCBB-4955-9A0A-1A572A137B7C}" destId="{1BF8E976-FB6D-4F3E-929E-7096ED7134CB}" srcOrd="0" destOrd="0" presId="urn:microsoft.com/office/officeart/2005/8/layout/vList2"/>
    <dgm:cxn modelId="{BBEEC379-4EF8-4FCF-BA49-3B96AD4D2372}" srcId="{8DE0AC77-8284-4E9F-8BAA-56F90931C058}" destId="{37F55DF3-3573-441E-988D-A26B3A8835BC}" srcOrd="1" destOrd="0" parTransId="{A8C331CD-C029-4FFD-B6EB-461108CF584A}" sibTransId="{ADD842DF-480C-4A54-A821-26464B1A6C22}"/>
    <dgm:cxn modelId="{E61C8F2B-CE70-43C2-8374-F58534C4112B}" srcId="{8DE0AC77-8284-4E9F-8BAA-56F90931C058}" destId="{A29DBE91-7DAC-49BB-A4DE-44A206F45F22}" srcOrd="3" destOrd="0" parTransId="{6B115BCA-E687-4C82-9B4E-3071D916F89E}" sibTransId="{3A69A711-D3A9-4A98-A4F7-9D297BCEB203}"/>
    <dgm:cxn modelId="{BBECA5A0-7C19-4B2A-8B57-160C90F3F221}" srcId="{1C572361-EB8B-44DF-A21E-3FEF48ABFEF3}" destId="{CD4A76C2-0967-4032-9E9C-36AEC9551777}" srcOrd="1" destOrd="0" parTransId="{3C91E97B-BA4F-421F-BAFE-19DC2D18A8B9}" sibTransId="{E8D169DE-C265-4C5A-8AC9-07F7737DF382}"/>
    <dgm:cxn modelId="{81F15A00-9B83-45AC-A4B0-16D3557F0CD5}" type="presOf" srcId="{A29DBE91-7DAC-49BB-A4DE-44A206F45F22}" destId="{7B5FABF5-F038-4493-9853-9EE72ED15887}" srcOrd="0" destOrd="3" presId="urn:microsoft.com/office/officeart/2005/8/layout/vList2"/>
    <dgm:cxn modelId="{B5E54D0D-0FFC-46F5-832D-E8CD3EA3402C}" srcId="{8DE0AC77-8284-4E9F-8BAA-56F90931C058}" destId="{A3326A00-4586-4F5E-BF73-98DB78AB97E6}" srcOrd="0" destOrd="0" parTransId="{58F5EB1D-5E93-49AA-815F-82D702490146}" sibTransId="{6A3F34EE-D280-4207-9880-D59284EE49FC}"/>
    <dgm:cxn modelId="{CB3F78FE-78AE-4BAA-9002-3F0D5881F3F8}" type="presOf" srcId="{8DE0AC77-8284-4E9F-8BAA-56F90931C058}" destId="{36883D07-F9FA-453F-B443-43457B442261}" srcOrd="0" destOrd="0" presId="urn:microsoft.com/office/officeart/2005/8/layout/vList2"/>
    <dgm:cxn modelId="{28F302E7-41AB-4D71-9B42-C2702897BD80}" srcId="{8DE0AC77-8284-4E9F-8BAA-56F90931C058}" destId="{0AC2A721-5E78-4601-87C8-018DF74DD5A6}" srcOrd="2" destOrd="0" parTransId="{67317FFD-2874-44AE-9EA9-6A5097AF440C}" sibTransId="{125F04C1-0F71-4F66-B48D-16CE58397E1F}"/>
    <dgm:cxn modelId="{B154B960-076A-4C53-B580-D8418656F738}" type="presOf" srcId="{0AC2A721-5E78-4601-87C8-018DF74DD5A6}" destId="{7B5FABF5-F038-4493-9853-9EE72ED15887}" srcOrd="0" destOrd="2" presId="urn:microsoft.com/office/officeart/2005/8/layout/vList2"/>
    <dgm:cxn modelId="{93DAC954-B0D9-46DE-B5E4-E19D94670012}" type="presOf" srcId="{0A728E47-8596-4AC3-9733-5EB5F79BC2FF}" destId="{1BF8E976-FB6D-4F3E-929E-7096ED7134CB}" srcOrd="0" destOrd="1" presId="urn:microsoft.com/office/officeart/2005/8/layout/vList2"/>
    <dgm:cxn modelId="{83B9C92F-B150-4CE7-B48E-3EA4CBAA8F45}" type="presOf" srcId="{37F55DF3-3573-441E-988D-A26B3A8835BC}" destId="{7B5FABF5-F038-4493-9853-9EE72ED15887}" srcOrd="0" destOrd="1" presId="urn:microsoft.com/office/officeart/2005/8/layout/vList2"/>
    <dgm:cxn modelId="{114D3AB9-1BEE-4EE4-AA59-629974985474}" type="presOf" srcId="{A3326A00-4586-4F5E-BF73-98DB78AB97E6}" destId="{7B5FABF5-F038-4493-9853-9EE72ED15887}" srcOrd="0" destOrd="0" presId="urn:microsoft.com/office/officeart/2005/8/layout/vList2"/>
    <dgm:cxn modelId="{A7645918-67C4-4ADC-B7C3-FC729116D254}" type="presOf" srcId="{CD4A76C2-0967-4032-9E9C-36AEC9551777}" destId="{DCA69EE7-7518-452A-9B05-6BBFE7933FCF}" srcOrd="0" destOrd="0" presId="urn:microsoft.com/office/officeart/2005/8/layout/vList2"/>
    <dgm:cxn modelId="{465444B1-2779-460E-9DFC-0E643534B9C8}" type="presOf" srcId="{1C572361-EB8B-44DF-A21E-3FEF48ABFEF3}" destId="{6FB7898E-F165-4628-8189-1548D03B0D8C}" srcOrd="0" destOrd="0" presId="urn:microsoft.com/office/officeart/2005/8/layout/vList2"/>
    <dgm:cxn modelId="{05DBB219-13B3-452B-A96A-C7A8A1FCFD9C}" srcId="{CD4A76C2-0967-4032-9E9C-36AEC9551777}" destId="{0A728E47-8596-4AC3-9733-5EB5F79BC2FF}" srcOrd="1" destOrd="0" parTransId="{7983C4B5-EAB8-47EE-B7D9-451AD1DA70AE}" sibTransId="{98915F45-0786-4A9A-B8A7-172A81557979}"/>
    <dgm:cxn modelId="{5D77D1A4-98D2-4C14-ABFB-DA6382EFFC4D}" srcId="{CD4A76C2-0967-4032-9E9C-36AEC9551777}" destId="{9A3F9818-FCBB-4955-9A0A-1A572A137B7C}" srcOrd="0" destOrd="0" parTransId="{F937D80B-1553-438D-B767-92FD9F0B2FD2}" sibTransId="{9A326955-CE83-46E2-8B0B-9FA4BDC81BF1}"/>
    <dgm:cxn modelId="{7FBEDB83-4896-44A5-AF3E-8490A9A80A30}" srcId="{1C572361-EB8B-44DF-A21E-3FEF48ABFEF3}" destId="{8DE0AC77-8284-4E9F-8BAA-56F90931C058}" srcOrd="0" destOrd="0" parTransId="{20B5FA60-63FD-4199-8B40-B55A822B7746}" sibTransId="{F418DA0A-5FE0-435A-9A26-A0D4F40575C6}"/>
    <dgm:cxn modelId="{A5EA774F-F15C-46A5-9DC9-9A7B749E9B43}" type="presParOf" srcId="{6FB7898E-F165-4628-8189-1548D03B0D8C}" destId="{36883D07-F9FA-453F-B443-43457B442261}" srcOrd="0" destOrd="0" presId="urn:microsoft.com/office/officeart/2005/8/layout/vList2"/>
    <dgm:cxn modelId="{251AB43D-CD76-438F-8380-E2EA7182C247}" type="presParOf" srcId="{6FB7898E-F165-4628-8189-1548D03B0D8C}" destId="{7B5FABF5-F038-4493-9853-9EE72ED15887}" srcOrd="1" destOrd="0" presId="urn:microsoft.com/office/officeart/2005/8/layout/vList2"/>
    <dgm:cxn modelId="{4545E799-904A-4624-9B82-D24A94A44A30}" type="presParOf" srcId="{6FB7898E-F165-4628-8189-1548D03B0D8C}" destId="{DCA69EE7-7518-452A-9B05-6BBFE7933FCF}" srcOrd="2" destOrd="0" presId="urn:microsoft.com/office/officeart/2005/8/layout/vList2"/>
    <dgm:cxn modelId="{410BE1ED-E456-43BE-AAA3-F016DB164F62}" type="presParOf" srcId="{6FB7898E-F165-4628-8189-1548D03B0D8C}" destId="{1BF8E976-FB6D-4F3E-929E-7096ED7134C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7AC949-F131-4921-8CF4-B93A246D6EF1}">
      <dgm:prSet phldrT="[텍스트]"/>
      <dgm:spPr/>
      <dgm:t>
        <a:bodyPr/>
        <a:lstStyle/>
        <a:p>
          <a:pPr latinLnBrk="1"/>
          <a:r>
            <a:rPr lang="en-US" altLang="ko-KR" b="1" spc="0" dirty="0" smtClean="0"/>
            <a:t>Subject</a:t>
          </a:r>
          <a:endParaRPr lang="ko-KR" altLang="en-US" b="1" spc="0" dirty="0"/>
        </a:p>
      </dgm:t>
    </dgm:pt>
    <dgm:pt modelId="{3A366351-8D55-4438-A562-CD28407D0B25}" type="par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5DA30983-1117-4830-B60F-806549CE0B8D}" type="sib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0F832752-6AC3-40D9-BC0E-B2B205FF2058}">
      <dgm:prSet/>
      <dgm:spPr/>
      <dgm:t>
        <a:bodyPr/>
        <a:lstStyle/>
        <a:p>
          <a:pPr latinLnBrk="1"/>
          <a:r>
            <a:rPr lang="en-US" altLang="ko-KR" b="1" spc="0" dirty="0" smtClean="0"/>
            <a:t>Subject</a:t>
          </a:r>
          <a:endParaRPr lang="ko-KR" altLang="en-US" b="1" spc="0" dirty="0" smtClean="0"/>
        </a:p>
      </dgm:t>
    </dgm:pt>
    <dgm:pt modelId="{F0A265D8-88B4-45DD-9C1D-24367D23F19C}" type="par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111DA8D-330E-4EC9-A386-F35D7B58C7A3}" type="sib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9CCD4CE-91E4-4FA1-B0D1-959FD7B2F9A8}">
      <dgm:prSet/>
      <dgm:spPr/>
      <dgm:t>
        <a:bodyPr/>
        <a:lstStyle/>
        <a:p>
          <a:pPr latinLnBrk="1"/>
          <a:r>
            <a:rPr lang="en-US" altLang="ko-KR" b="1" spc="0" dirty="0" smtClean="0"/>
            <a:t>Subject</a:t>
          </a:r>
          <a:endParaRPr lang="ko-KR" altLang="en-US" b="1" spc="0" dirty="0" smtClean="0"/>
        </a:p>
      </dgm:t>
    </dgm:pt>
    <dgm:pt modelId="{BB507E42-873A-462C-ADCE-E74D739F8AF4}" type="par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866902A4-7B72-4721-B36D-35C6BA0159EF}" type="sib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0F58A6F1-2A75-46E4-B454-B341342FA5FB}">
      <dgm:prSet/>
      <dgm:spPr/>
      <dgm:t>
        <a:bodyPr/>
        <a:lstStyle/>
        <a:p>
          <a:pPr latinLnBrk="1"/>
          <a:r>
            <a:rPr lang="en-US" altLang="ko-KR" b="1" spc="0" dirty="0" smtClean="0"/>
            <a:t>Subject </a:t>
          </a:r>
        </a:p>
        <a:p>
          <a:pPr latinLnBrk="1"/>
          <a:r>
            <a:rPr lang="en-US" altLang="ko-KR" b="1" spc="0" dirty="0" smtClean="0"/>
            <a:t>Subject</a:t>
          </a:r>
          <a:endParaRPr lang="ko-KR" altLang="en-US" spc="0" dirty="0" smtClean="0"/>
        </a:p>
      </dgm:t>
    </dgm:pt>
    <dgm:pt modelId="{2473174B-2A4B-4F62-B990-E19FC4CD6233}" type="par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D43A2D07-A1BB-4B51-A54B-CE658EEA6C1F}" type="sib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47BBF670-AF21-4D87-A81D-C69370AF9D27}">
      <dgm:prSet phldrT="[텍스트]"/>
      <dgm:spPr/>
      <dgm:t>
        <a:bodyPr/>
        <a:lstStyle/>
        <a:p>
          <a:pPr latinLnBrk="1"/>
          <a:r>
            <a:rPr lang="en-US" altLang="ko-KR" b="1" spc="0" dirty="0" smtClean="0"/>
            <a:t> </a:t>
          </a:r>
          <a:r>
            <a:rPr lang="ko-KR" altLang="en-US" b="1" spc="0" dirty="0" smtClean="0"/>
            <a:t>내용을 입력하세요</a:t>
          </a:r>
          <a:endParaRPr lang="ko-KR" altLang="en-US" b="1" spc="0" dirty="0"/>
        </a:p>
      </dgm:t>
    </dgm:pt>
    <dgm:pt modelId="{945EACD4-91FB-47DB-B6B9-BCD9965C75DD}" type="par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38844BB0-F22E-4967-92E6-A459236E3659}" type="sib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ECD6E1E3-A8BF-4F39-B4F2-45CE940F2FF6}">
      <dgm:prSet/>
      <dgm:spPr/>
      <dgm:t>
        <a:bodyPr/>
        <a:lstStyle/>
        <a:p>
          <a:pPr latinLnBrk="1"/>
          <a:r>
            <a:rPr lang="ko-KR" altLang="en-US" b="1" spc="0" dirty="0" smtClean="0"/>
            <a:t>내용을 입력하세요</a:t>
          </a:r>
        </a:p>
      </dgm:t>
    </dgm:pt>
    <dgm:pt modelId="{B8C071E4-8C04-4536-8DB6-472C08CD4055}" type="par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6B41984A-C3AD-4CF0-8C78-8DFB1C202AA8}" type="sib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F5CCF786-460E-4857-85C5-86C62B45F0E1}">
      <dgm:prSet/>
      <dgm:spPr/>
      <dgm:t>
        <a:bodyPr/>
        <a:lstStyle/>
        <a:p>
          <a:pPr latinLnBrk="1"/>
          <a:r>
            <a:rPr lang="ko-KR" altLang="en-US" b="1" dirty="0" smtClean="0"/>
            <a:t>내용을 입력하세요</a:t>
          </a:r>
          <a:endParaRPr lang="ko-KR" altLang="en-US" b="1" spc="0" dirty="0" smtClean="0"/>
        </a:p>
      </dgm:t>
    </dgm:pt>
    <dgm:pt modelId="{4AB57CD6-5E18-42BE-A82B-D42096C574A2}" type="par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EA33B042-0A98-4C04-A433-86754BDE3ED4}" type="sib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9D640C39-F218-497F-955C-E4E1DB65799C}">
      <dgm:prSet/>
      <dgm:spPr/>
      <dgm:t>
        <a:bodyPr/>
        <a:lstStyle/>
        <a:p>
          <a:pPr latinLnBrk="1"/>
          <a:r>
            <a:rPr lang="ko-KR" altLang="en-US" b="1" spc="0" dirty="0" smtClean="0"/>
            <a:t>내용을 입력하세요</a:t>
          </a:r>
          <a:endParaRPr lang="ko-KR" altLang="en-US" spc="0" dirty="0" smtClean="0"/>
        </a:p>
      </dgm:t>
    </dgm:pt>
    <dgm:pt modelId="{DA435B06-2588-4BFC-BA56-3F11F51D2214}" type="par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6B734ABC-3CD3-4D24-9D6F-654D2BE91AAF}" type="sib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9F6DFEE3-D181-446B-8E15-ECA983BB33B6}">
      <dgm:prSet/>
      <dgm:spPr/>
      <dgm:t>
        <a:bodyPr/>
        <a:lstStyle/>
        <a:p>
          <a:pPr latinLnBrk="1"/>
          <a:r>
            <a:rPr lang="en-US" altLang="ko-KR" b="1" dirty="0" smtClean="0"/>
            <a:t>http://minheeblog.tistory.com/category/PPT</a:t>
          </a:r>
          <a:endParaRPr lang="ko-KR" altLang="en-US" b="1" dirty="0"/>
        </a:p>
      </dgm:t>
    </dgm:pt>
    <dgm:pt modelId="{1C63B57B-7B0A-41AE-B6D7-980E46DA9745}" type="parTrans" cxnId="{D61DDD20-3A30-489E-B8F6-EE63EB61C471}">
      <dgm:prSet/>
      <dgm:spPr/>
      <dgm:t>
        <a:bodyPr/>
        <a:lstStyle/>
        <a:p>
          <a:pPr latinLnBrk="1"/>
          <a:endParaRPr lang="ko-KR" altLang="en-US"/>
        </a:p>
      </dgm:t>
    </dgm:pt>
    <dgm:pt modelId="{94F0BFC1-170B-4779-AFE6-2DB7AF64ADEE}" type="sibTrans" cxnId="{D61DDD20-3A30-489E-B8F6-EE63EB61C471}">
      <dgm:prSet/>
      <dgm:spPr/>
      <dgm:t>
        <a:bodyPr/>
        <a:lstStyle/>
        <a:p>
          <a:pPr latinLnBrk="1"/>
          <a:endParaRPr lang="ko-KR" altLang="en-US"/>
        </a:p>
      </dgm:t>
    </dgm:pt>
    <dgm:pt modelId="{6AF1F34B-3789-4E8A-BEA8-9F61609F3056}" type="pres">
      <dgm:prSet presAssocID="{31049312-047E-45D7-B692-5D8F2F782C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94D62A-2C33-4A66-A79A-364AF375C5C5}" type="pres">
      <dgm:prSet presAssocID="{877AC949-F131-4921-8CF4-B93A246D6EF1}" presName="linNode" presStyleCnt="0"/>
      <dgm:spPr/>
    </dgm:pt>
    <dgm:pt modelId="{D59B156A-B76E-465B-AC78-6FFB87E3D610}" type="pres">
      <dgm:prSet presAssocID="{877AC949-F131-4921-8CF4-B93A246D6EF1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9090AD-663B-4ED0-A45A-A9C709CE8D63}" type="pres">
      <dgm:prSet presAssocID="{877AC949-F131-4921-8CF4-B93A246D6EF1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BBE096-6973-4AF5-AFD0-5DD9EE14E241}" type="pres">
      <dgm:prSet presAssocID="{5DA30983-1117-4830-B60F-806549CE0B8D}" presName="sp" presStyleCnt="0"/>
      <dgm:spPr/>
    </dgm:pt>
    <dgm:pt modelId="{B6B67390-CF29-4D7A-B7AB-D49EE2CE4BB8}" type="pres">
      <dgm:prSet presAssocID="{0F832752-6AC3-40D9-BC0E-B2B205FF2058}" presName="linNode" presStyleCnt="0"/>
      <dgm:spPr/>
    </dgm:pt>
    <dgm:pt modelId="{52CE7F3C-B24D-43C6-A33A-C1F200B79BDA}" type="pres">
      <dgm:prSet presAssocID="{0F832752-6AC3-40D9-BC0E-B2B205FF2058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4BF070-0916-463F-A778-9C5D3B8EA536}" type="pres">
      <dgm:prSet presAssocID="{0F832752-6AC3-40D9-BC0E-B2B205FF2058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7007AC-203B-4415-B094-065A8A19AFA3}" type="pres">
      <dgm:prSet presAssocID="{D111DA8D-330E-4EC9-A386-F35D7B58C7A3}" presName="sp" presStyleCnt="0"/>
      <dgm:spPr/>
    </dgm:pt>
    <dgm:pt modelId="{B5870118-EBC8-417E-AD57-33E5652597E2}" type="pres">
      <dgm:prSet presAssocID="{D9CCD4CE-91E4-4FA1-B0D1-959FD7B2F9A8}" presName="linNode" presStyleCnt="0"/>
      <dgm:spPr/>
    </dgm:pt>
    <dgm:pt modelId="{0058D970-AB5F-4005-955F-6389A8C86A2B}" type="pres">
      <dgm:prSet presAssocID="{D9CCD4CE-91E4-4FA1-B0D1-959FD7B2F9A8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52640B-BD9A-4EB6-9204-F6D0955D4FA3}" type="pres">
      <dgm:prSet presAssocID="{D9CCD4CE-91E4-4FA1-B0D1-959FD7B2F9A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D524900-3572-44FB-8113-9FC220498D48}" type="pres">
      <dgm:prSet presAssocID="{866902A4-7B72-4721-B36D-35C6BA0159EF}" presName="sp" presStyleCnt="0"/>
      <dgm:spPr/>
    </dgm:pt>
    <dgm:pt modelId="{5E00FF94-2EAC-49EE-849D-EE4F753D0D98}" type="pres">
      <dgm:prSet presAssocID="{0F58A6F1-2A75-46E4-B454-B341342FA5FB}" presName="linNode" presStyleCnt="0"/>
      <dgm:spPr/>
    </dgm:pt>
    <dgm:pt modelId="{86A961B4-81A6-4386-9A79-8FC1FF3B4763}" type="pres">
      <dgm:prSet presAssocID="{0F58A6F1-2A75-46E4-B454-B341342FA5FB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9CF148-F226-427D-8253-0FCF5DEE009B}" type="pres">
      <dgm:prSet presAssocID="{0F58A6F1-2A75-46E4-B454-B341342FA5FB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128AD98-0A91-4B51-8CD7-94154A4CC17A}" type="presOf" srcId="{9F6DFEE3-D181-446B-8E15-ECA983BB33B6}" destId="{1352640B-BD9A-4EB6-9204-F6D0955D4FA3}" srcOrd="0" destOrd="1" presId="urn:microsoft.com/office/officeart/2005/8/layout/vList5"/>
    <dgm:cxn modelId="{B9A510A9-59BE-40A2-A097-3481E533E482}" srcId="{0F832752-6AC3-40D9-BC0E-B2B205FF2058}" destId="{ECD6E1E3-A8BF-4F39-B4F2-45CE940F2FF6}" srcOrd="0" destOrd="0" parTransId="{B8C071E4-8C04-4536-8DB6-472C08CD4055}" sibTransId="{6B41984A-C3AD-4CF0-8C78-8DFB1C202AA8}"/>
    <dgm:cxn modelId="{770AF87C-38DF-4445-A7A0-2B25FE64F489}" srcId="{31049312-047E-45D7-B692-5D8F2F782C2D}" destId="{D9CCD4CE-91E4-4FA1-B0D1-959FD7B2F9A8}" srcOrd="2" destOrd="0" parTransId="{BB507E42-873A-462C-ADCE-E74D739F8AF4}" sibTransId="{866902A4-7B72-4721-B36D-35C6BA0159EF}"/>
    <dgm:cxn modelId="{F8F7894A-204D-428E-8EA8-EF568AA558D3}" type="presOf" srcId="{F5CCF786-460E-4857-85C5-86C62B45F0E1}" destId="{1352640B-BD9A-4EB6-9204-F6D0955D4FA3}" srcOrd="0" destOrd="0" presId="urn:microsoft.com/office/officeart/2005/8/layout/vList5"/>
    <dgm:cxn modelId="{22E00830-A3F1-4C99-8FF9-F8DA816CFF5F}" type="presOf" srcId="{47BBF670-AF21-4D87-A81D-C69370AF9D27}" destId="{889090AD-663B-4ED0-A45A-A9C709CE8D63}" srcOrd="0" destOrd="0" presId="urn:microsoft.com/office/officeart/2005/8/layout/vList5"/>
    <dgm:cxn modelId="{A788D923-BF32-4739-8802-8C4E49D382B8}" srcId="{D9CCD4CE-91E4-4FA1-B0D1-959FD7B2F9A8}" destId="{F5CCF786-460E-4857-85C5-86C62B45F0E1}" srcOrd="0" destOrd="0" parTransId="{4AB57CD6-5E18-42BE-A82B-D42096C574A2}" sibTransId="{EA33B042-0A98-4C04-A433-86754BDE3ED4}"/>
    <dgm:cxn modelId="{56D631CB-2D88-4FCE-8356-CCD5675F91AA}" srcId="{877AC949-F131-4921-8CF4-B93A246D6EF1}" destId="{47BBF670-AF21-4D87-A81D-C69370AF9D27}" srcOrd="0" destOrd="0" parTransId="{945EACD4-91FB-47DB-B6B9-BCD9965C75DD}" sibTransId="{38844BB0-F22E-4967-92E6-A459236E3659}"/>
    <dgm:cxn modelId="{D61DDD20-3A30-489E-B8F6-EE63EB61C471}" srcId="{D9CCD4CE-91E4-4FA1-B0D1-959FD7B2F9A8}" destId="{9F6DFEE3-D181-446B-8E15-ECA983BB33B6}" srcOrd="1" destOrd="0" parTransId="{1C63B57B-7B0A-41AE-B6D7-980E46DA9745}" sibTransId="{94F0BFC1-170B-4779-AFE6-2DB7AF64ADEE}"/>
    <dgm:cxn modelId="{1C6F1FCA-14B3-47E6-9373-03EA52D8A277}" type="presOf" srcId="{ECD6E1E3-A8BF-4F39-B4F2-45CE940F2FF6}" destId="{F84BF070-0916-463F-A778-9C5D3B8EA536}" srcOrd="0" destOrd="0" presId="urn:microsoft.com/office/officeart/2005/8/layout/vList5"/>
    <dgm:cxn modelId="{398354A0-2277-48D0-B4AD-825819BFCCA2}" type="presOf" srcId="{31049312-047E-45D7-B692-5D8F2F782C2D}" destId="{6AF1F34B-3789-4E8A-BEA8-9F61609F3056}" srcOrd="0" destOrd="0" presId="urn:microsoft.com/office/officeart/2005/8/layout/vList5"/>
    <dgm:cxn modelId="{966FC304-2151-4C7D-A8F9-BBB73CD0CB45}" type="presOf" srcId="{9D640C39-F218-497F-955C-E4E1DB65799C}" destId="{B99CF148-F226-427D-8253-0FCF5DEE009B}" srcOrd="0" destOrd="0" presId="urn:microsoft.com/office/officeart/2005/8/layout/vList5"/>
    <dgm:cxn modelId="{2CCD46D1-97B2-452D-9C0B-4725E315EC3E}" type="presOf" srcId="{D9CCD4CE-91E4-4FA1-B0D1-959FD7B2F9A8}" destId="{0058D970-AB5F-4005-955F-6389A8C86A2B}" srcOrd="0" destOrd="0" presId="urn:microsoft.com/office/officeart/2005/8/layout/vList5"/>
    <dgm:cxn modelId="{90D9F13A-1FBF-4DAD-8267-3FB1E30F3765}" srcId="{0F58A6F1-2A75-46E4-B454-B341342FA5FB}" destId="{9D640C39-F218-497F-955C-E4E1DB65799C}" srcOrd="0" destOrd="0" parTransId="{DA435B06-2588-4BFC-BA56-3F11F51D2214}" sibTransId="{6B734ABC-3CD3-4D24-9D6F-654D2BE91AAF}"/>
    <dgm:cxn modelId="{EC688180-BECC-4E6A-B68E-FC8670E6CE8B}" srcId="{31049312-047E-45D7-B692-5D8F2F782C2D}" destId="{0F832752-6AC3-40D9-BC0E-B2B205FF2058}" srcOrd="1" destOrd="0" parTransId="{F0A265D8-88B4-45DD-9C1D-24367D23F19C}" sibTransId="{D111DA8D-330E-4EC9-A386-F35D7B58C7A3}"/>
    <dgm:cxn modelId="{00AB34BE-FF38-4EBE-B3E2-7178A48A5492}" srcId="{31049312-047E-45D7-B692-5D8F2F782C2D}" destId="{0F58A6F1-2A75-46E4-B454-B341342FA5FB}" srcOrd="3" destOrd="0" parTransId="{2473174B-2A4B-4F62-B990-E19FC4CD6233}" sibTransId="{D43A2D07-A1BB-4B51-A54B-CE658EEA6C1F}"/>
    <dgm:cxn modelId="{D01AF59B-53B6-4537-8B7D-3C6A6C296004}" type="presOf" srcId="{0F58A6F1-2A75-46E4-B454-B341342FA5FB}" destId="{86A961B4-81A6-4386-9A79-8FC1FF3B4763}" srcOrd="0" destOrd="0" presId="urn:microsoft.com/office/officeart/2005/8/layout/vList5"/>
    <dgm:cxn modelId="{C08982D6-6CCF-4310-9CEA-E6C76F1AA32C}" type="presOf" srcId="{877AC949-F131-4921-8CF4-B93A246D6EF1}" destId="{D59B156A-B76E-465B-AC78-6FFB87E3D610}" srcOrd="0" destOrd="0" presId="urn:microsoft.com/office/officeart/2005/8/layout/vList5"/>
    <dgm:cxn modelId="{1B3BAC40-3198-45B2-BDCB-3D3DCE3A5235}" srcId="{31049312-047E-45D7-B692-5D8F2F782C2D}" destId="{877AC949-F131-4921-8CF4-B93A246D6EF1}" srcOrd="0" destOrd="0" parTransId="{3A366351-8D55-4438-A562-CD28407D0B25}" sibTransId="{5DA30983-1117-4830-B60F-806549CE0B8D}"/>
    <dgm:cxn modelId="{28C591CF-06E7-49F1-8B99-6F3983A30AAC}" type="presOf" srcId="{0F832752-6AC3-40D9-BC0E-B2B205FF2058}" destId="{52CE7F3C-B24D-43C6-A33A-C1F200B79BDA}" srcOrd="0" destOrd="0" presId="urn:microsoft.com/office/officeart/2005/8/layout/vList5"/>
    <dgm:cxn modelId="{248A9AEB-9618-4390-B7BC-5FE821C4FE82}" type="presParOf" srcId="{6AF1F34B-3789-4E8A-BEA8-9F61609F3056}" destId="{F794D62A-2C33-4A66-A79A-364AF375C5C5}" srcOrd="0" destOrd="0" presId="urn:microsoft.com/office/officeart/2005/8/layout/vList5"/>
    <dgm:cxn modelId="{7F1C72AB-8150-460D-AEF9-A34F2FB316CB}" type="presParOf" srcId="{F794D62A-2C33-4A66-A79A-364AF375C5C5}" destId="{D59B156A-B76E-465B-AC78-6FFB87E3D610}" srcOrd="0" destOrd="0" presId="urn:microsoft.com/office/officeart/2005/8/layout/vList5"/>
    <dgm:cxn modelId="{F16979DC-C8FF-4122-B31A-F34D0FB4D408}" type="presParOf" srcId="{F794D62A-2C33-4A66-A79A-364AF375C5C5}" destId="{889090AD-663B-4ED0-A45A-A9C709CE8D63}" srcOrd="1" destOrd="0" presId="urn:microsoft.com/office/officeart/2005/8/layout/vList5"/>
    <dgm:cxn modelId="{745E3AEF-6944-4E8B-A456-E10599A641A3}" type="presParOf" srcId="{6AF1F34B-3789-4E8A-BEA8-9F61609F3056}" destId="{48BBE096-6973-4AF5-AFD0-5DD9EE14E241}" srcOrd="1" destOrd="0" presId="urn:microsoft.com/office/officeart/2005/8/layout/vList5"/>
    <dgm:cxn modelId="{D7706521-9F4A-43C8-A774-4D76D98A1396}" type="presParOf" srcId="{6AF1F34B-3789-4E8A-BEA8-9F61609F3056}" destId="{B6B67390-CF29-4D7A-B7AB-D49EE2CE4BB8}" srcOrd="2" destOrd="0" presId="urn:microsoft.com/office/officeart/2005/8/layout/vList5"/>
    <dgm:cxn modelId="{1FB9C9E9-43B3-4C27-AF13-4FD9B4ABC7E8}" type="presParOf" srcId="{B6B67390-CF29-4D7A-B7AB-D49EE2CE4BB8}" destId="{52CE7F3C-B24D-43C6-A33A-C1F200B79BDA}" srcOrd="0" destOrd="0" presId="urn:microsoft.com/office/officeart/2005/8/layout/vList5"/>
    <dgm:cxn modelId="{DF0A3EBD-D60F-4558-8092-731D855BB1DC}" type="presParOf" srcId="{B6B67390-CF29-4D7A-B7AB-D49EE2CE4BB8}" destId="{F84BF070-0916-463F-A778-9C5D3B8EA536}" srcOrd="1" destOrd="0" presId="urn:microsoft.com/office/officeart/2005/8/layout/vList5"/>
    <dgm:cxn modelId="{F572F03F-C4D2-4318-A5AE-E69022CE0DA4}" type="presParOf" srcId="{6AF1F34B-3789-4E8A-BEA8-9F61609F3056}" destId="{F57007AC-203B-4415-B094-065A8A19AFA3}" srcOrd="3" destOrd="0" presId="urn:microsoft.com/office/officeart/2005/8/layout/vList5"/>
    <dgm:cxn modelId="{29167F6F-C919-4B9C-9C7D-4C91FFD18209}" type="presParOf" srcId="{6AF1F34B-3789-4E8A-BEA8-9F61609F3056}" destId="{B5870118-EBC8-417E-AD57-33E5652597E2}" srcOrd="4" destOrd="0" presId="urn:microsoft.com/office/officeart/2005/8/layout/vList5"/>
    <dgm:cxn modelId="{87C9901E-E178-40A9-B70D-5984CB4228B3}" type="presParOf" srcId="{B5870118-EBC8-417E-AD57-33E5652597E2}" destId="{0058D970-AB5F-4005-955F-6389A8C86A2B}" srcOrd="0" destOrd="0" presId="urn:microsoft.com/office/officeart/2005/8/layout/vList5"/>
    <dgm:cxn modelId="{277D725F-EFFC-4364-8E23-CA7432C737C5}" type="presParOf" srcId="{B5870118-EBC8-417E-AD57-33E5652597E2}" destId="{1352640B-BD9A-4EB6-9204-F6D0955D4FA3}" srcOrd="1" destOrd="0" presId="urn:microsoft.com/office/officeart/2005/8/layout/vList5"/>
    <dgm:cxn modelId="{66E0AC9C-45A7-4919-8AED-6D25652E436D}" type="presParOf" srcId="{6AF1F34B-3789-4E8A-BEA8-9F61609F3056}" destId="{8D524900-3572-44FB-8113-9FC220498D48}" srcOrd="5" destOrd="0" presId="urn:microsoft.com/office/officeart/2005/8/layout/vList5"/>
    <dgm:cxn modelId="{04D3A169-0D66-4EE0-B9BA-1566A78E68E2}" type="presParOf" srcId="{6AF1F34B-3789-4E8A-BEA8-9F61609F3056}" destId="{5E00FF94-2EAC-49EE-849D-EE4F753D0D98}" srcOrd="6" destOrd="0" presId="urn:microsoft.com/office/officeart/2005/8/layout/vList5"/>
    <dgm:cxn modelId="{07F0B3F2-A8B4-4D1F-A08D-EB93AFB53AED}" type="presParOf" srcId="{5E00FF94-2EAC-49EE-849D-EE4F753D0D98}" destId="{86A961B4-81A6-4386-9A79-8FC1FF3B4763}" srcOrd="0" destOrd="0" presId="urn:microsoft.com/office/officeart/2005/8/layout/vList5"/>
    <dgm:cxn modelId="{7905472B-155E-4C6B-9306-5ADFDA4409DE}" type="presParOf" srcId="{5E00FF94-2EAC-49EE-849D-EE4F753D0D98}" destId="{B99CF148-F226-427D-8253-0FCF5DEE009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5A9601-ED35-4172-922A-8C128B1EA2AD}">
      <dsp:nvSpPr>
        <dsp:cNvPr id="0" name=""/>
        <dsp:cNvSpPr/>
      </dsp:nvSpPr>
      <dsp:spPr>
        <a:xfrm>
          <a:off x="299037" y="1265"/>
          <a:ext cx="1511324" cy="755662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spc="0" dirty="0" smtClean="0"/>
            <a:t>회원가입</a:t>
          </a:r>
          <a:endParaRPr lang="ko-KR" altLang="en-US" sz="2000" b="1" kern="1200" spc="0" dirty="0"/>
        </a:p>
      </dsp:txBody>
      <dsp:txXfrm>
        <a:off x="321170" y="23398"/>
        <a:ext cx="1467058" cy="711396"/>
      </dsp:txXfrm>
    </dsp:sp>
    <dsp:sp modelId="{A85EA9A3-96BF-45F7-B1F8-CE7DA545605F}">
      <dsp:nvSpPr>
        <dsp:cNvPr id="0" name=""/>
        <dsp:cNvSpPr/>
      </dsp:nvSpPr>
      <dsp:spPr>
        <a:xfrm>
          <a:off x="450169" y="756927"/>
          <a:ext cx="151132" cy="566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6746"/>
              </a:lnTo>
              <a:lnTo>
                <a:pt x="151132" y="5667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CDC842-D7D0-4C0E-9FA1-D4E9D5296DDF}">
      <dsp:nvSpPr>
        <dsp:cNvPr id="0" name=""/>
        <dsp:cNvSpPr/>
      </dsp:nvSpPr>
      <dsp:spPr>
        <a:xfrm>
          <a:off x="601301" y="945843"/>
          <a:ext cx="1209059" cy="7556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spc="0" dirty="0" smtClean="0"/>
            <a:t>중복체크</a:t>
          </a:r>
          <a:endParaRPr lang="ko-KR" altLang="en-US" sz="1400" b="1" kern="1200" spc="0" dirty="0"/>
        </a:p>
      </dsp:txBody>
      <dsp:txXfrm>
        <a:off x="623434" y="967976"/>
        <a:ext cx="1164793" cy="711396"/>
      </dsp:txXfrm>
    </dsp:sp>
    <dsp:sp modelId="{616E49FB-4A44-4C1F-8997-BA7B67844D44}">
      <dsp:nvSpPr>
        <dsp:cNvPr id="0" name=""/>
        <dsp:cNvSpPr/>
      </dsp:nvSpPr>
      <dsp:spPr>
        <a:xfrm>
          <a:off x="450169" y="756927"/>
          <a:ext cx="151132" cy="1511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1324"/>
              </a:lnTo>
              <a:lnTo>
                <a:pt x="151132" y="15113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534D69-29CB-4ABC-BF1D-29C0D4988E99}">
      <dsp:nvSpPr>
        <dsp:cNvPr id="0" name=""/>
        <dsp:cNvSpPr/>
      </dsp:nvSpPr>
      <dsp:spPr>
        <a:xfrm>
          <a:off x="601301" y="1890420"/>
          <a:ext cx="1209059" cy="7556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spc="0" dirty="0" smtClean="0"/>
            <a:t>우편번호검색</a:t>
          </a:r>
          <a:endParaRPr lang="ko-KR" altLang="en-US" sz="1400" b="1" kern="1200" spc="0" dirty="0"/>
        </a:p>
      </dsp:txBody>
      <dsp:txXfrm>
        <a:off x="623434" y="1912553"/>
        <a:ext cx="1164793" cy="711396"/>
      </dsp:txXfrm>
    </dsp:sp>
    <dsp:sp modelId="{A4D0CB3E-639C-4ABF-B833-521F8064740E}">
      <dsp:nvSpPr>
        <dsp:cNvPr id="0" name=""/>
        <dsp:cNvSpPr/>
      </dsp:nvSpPr>
      <dsp:spPr>
        <a:xfrm>
          <a:off x="450169" y="756927"/>
          <a:ext cx="151132" cy="24559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5901"/>
              </a:lnTo>
              <a:lnTo>
                <a:pt x="151132" y="24559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828767-E7B9-4850-8A23-13EC8CA0846D}">
      <dsp:nvSpPr>
        <dsp:cNvPr id="0" name=""/>
        <dsp:cNvSpPr/>
      </dsp:nvSpPr>
      <dsp:spPr>
        <a:xfrm>
          <a:off x="601301" y="2834998"/>
          <a:ext cx="1209059" cy="7556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spc="0" smtClean="0"/>
            <a:t>빈칸알림</a:t>
          </a:r>
          <a:endParaRPr lang="ko-KR" altLang="en-US" sz="1400" b="1" kern="1200" spc="0" dirty="0"/>
        </a:p>
      </dsp:txBody>
      <dsp:txXfrm>
        <a:off x="623434" y="2857131"/>
        <a:ext cx="1164793" cy="711396"/>
      </dsp:txXfrm>
    </dsp:sp>
    <dsp:sp modelId="{320D418C-0D7F-4BD8-9612-E767608E84EC}">
      <dsp:nvSpPr>
        <dsp:cNvPr id="0" name=""/>
        <dsp:cNvSpPr/>
      </dsp:nvSpPr>
      <dsp:spPr>
        <a:xfrm>
          <a:off x="2188192" y="1265"/>
          <a:ext cx="1511324" cy="755662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spc="0" dirty="0" smtClean="0"/>
            <a:t>로그인</a:t>
          </a:r>
          <a:endParaRPr lang="ko-KR" altLang="en-US" sz="2000" b="1" kern="1200" spc="0" dirty="0" smtClean="0"/>
        </a:p>
      </dsp:txBody>
      <dsp:txXfrm>
        <a:off x="2210325" y="23398"/>
        <a:ext cx="1467058" cy="711396"/>
      </dsp:txXfrm>
    </dsp:sp>
    <dsp:sp modelId="{005C00A9-0C60-4C46-80DB-A96E9BF0A94C}">
      <dsp:nvSpPr>
        <dsp:cNvPr id="0" name=""/>
        <dsp:cNvSpPr/>
      </dsp:nvSpPr>
      <dsp:spPr>
        <a:xfrm>
          <a:off x="2339324" y="756927"/>
          <a:ext cx="151132" cy="566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6746"/>
              </a:lnTo>
              <a:lnTo>
                <a:pt x="151132" y="5667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E6807D-2882-4F13-9ABE-12C736ED03CA}">
      <dsp:nvSpPr>
        <dsp:cNvPr id="0" name=""/>
        <dsp:cNvSpPr/>
      </dsp:nvSpPr>
      <dsp:spPr>
        <a:xfrm>
          <a:off x="2490457" y="945843"/>
          <a:ext cx="1209059" cy="7556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spc="0" dirty="0" smtClean="0"/>
            <a:t>로그인 </a:t>
          </a:r>
          <a:r>
            <a:rPr lang="en-US" altLang="ko-KR" sz="1400" b="1" kern="1200" spc="0" dirty="0" smtClean="0"/>
            <a:t/>
          </a:r>
          <a:br>
            <a:rPr lang="en-US" altLang="ko-KR" sz="1400" b="1" kern="1200" spc="0" dirty="0" smtClean="0"/>
          </a:br>
          <a:r>
            <a:rPr lang="ko-KR" altLang="en-US" sz="1400" b="1" kern="1200" spc="0" dirty="0" smtClean="0"/>
            <a:t>불일치</a:t>
          </a:r>
          <a:r>
            <a:rPr lang="en-US" altLang="ko-KR" sz="1400" b="1" kern="1200" spc="0" dirty="0" smtClean="0"/>
            <a:t/>
          </a:r>
          <a:br>
            <a:rPr lang="en-US" altLang="ko-KR" sz="1400" b="1" kern="1200" spc="0" dirty="0" smtClean="0"/>
          </a:br>
          <a:r>
            <a:rPr lang="ko-KR" altLang="en-US" sz="1400" b="1" kern="1200" spc="0" dirty="0" smtClean="0"/>
            <a:t>메시지</a:t>
          </a:r>
          <a:endParaRPr lang="ko-KR" altLang="en-US" sz="1400" b="1" kern="1200" spc="0" dirty="0" smtClean="0"/>
        </a:p>
      </dsp:txBody>
      <dsp:txXfrm>
        <a:off x="2512590" y="967976"/>
        <a:ext cx="1164793" cy="711396"/>
      </dsp:txXfrm>
    </dsp:sp>
    <dsp:sp modelId="{56D377AA-4AD6-47AE-84FF-617070A4A2AE}">
      <dsp:nvSpPr>
        <dsp:cNvPr id="0" name=""/>
        <dsp:cNvSpPr/>
      </dsp:nvSpPr>
      <dsp:spPr>
        <a:xfrm>
          <a:off x="2339324" y="756927"/>
          <a:ext cx="151132" cy="1511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1324"/>
              </a:lnTo>
              <a:lnTo>
                <a:pt x="151132" y="15113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8C9745-02FB-4457-B8A8-969195BED855}">
      <dsp:nvSpPr>
        <dsp:cNvPr id="0" name=""/>
        <dsp:cNvSpPr/>
      </dsp:nvSpPr>
      <dsp:spPr>
        <a:xfrm>
          <a:off x="2490457" y="1890420"/>
          <a:ext cx="1209059" cy="7556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spc="0" dirty="0" err="1" smtClean="0"/>
            <a:t>빈칸알림</a:t>
          </a:r>
          <a:endParaRPr lang="ko-KR" altLang="en-US" sz="1400" b="1" kern="1200" spc="0" dirty="0" smtClean="0"/>
        </a:p>
      </dsp:txBody>
      <dsp:txXfrm>
        <a:off x="2512590" y="1912553"/>
        <a:ext cx="1164793" cy="711396"/>
      </dsp:txXfrm>
    </dsp:sp>
    <dsp:sp modelId="{8E4DCF72-504A-40EA-B94B-37488791978A}">
      <dsp:nvSpPr>
        <dsp:cNvPr id="0" name=""/>
        <dsp:cNvSpPr/>
      </dsp:nvSpPr>
      <dsp:spPr>
        <a:xfrm>
          <a:off x="4077347" y="1265"/>
          <a:ext cx="1511324" cy="755662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spc="0" dirty="0" smtClean="0"/>
            <a:t>영화목록</a:t>
          </a:r>
          <a:endParaRPr lang="ko-KR" altLang="en-US" sz="2000" b="1" kern="1200" spc="0" dirty="0" smtClean="0"/>
        </a:p>
      </dsp:txBody>
      <dsp:txXfrm>
        <a:off x="4099480" y="23398"/>
        <a:ext cx="1467058" cy="711396"/>
      </dsp:txXfrm>
    </dsp:sp>
    <dsp:sp modelId="{9B67419A-8543-4878-8DD7-48D450A1EB5C}">
      <dsp:nvSpPr>
        <dsp:cNvPr id="0" name=""/>
        <dsp:cNvSpPr/>
      </dsp:nvSpPr>
      <dsp:spPr>
        <a:xfrm>
          <a:off x="4228479" y="756927"/>
          <a:ext cx="151132" cy="566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6746"/>
              </a:lnTo>
              <a:lnTo>
                <a:pt x="151132" y="5667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297CFD-D108-491E-A7B7-E2950E35F490}">
      <dsp:nvSpPr>
        <dsp:cNvPr id="0" name=""/>
        <dsp:cNvSpPr/>
      </dsp:nvSpPr>
      <dsp:spPr>
        <a:xfrm>
          <a:off x="4379612" y="945843"/>
          <a:ext cx="1209059" cy="7556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spc="0" dirty="0" smtClean="0"/>
            <a:t>회원 리뷰</a:t>
          </a:r>
          <a:endParaRPr lang="ko-KR" altLang="en-US" sz="1400" b="1" kern="1200" spc="0" dirty="0" smtClean="0"/>
        </a:p>
      </dsp:txBody>
      <dsp:txXfrm>
        <a:off x="4401745" y="967976"/>
        <a:ext cx="1164793" cy="711396"/>
      </dsp:txXfrm>
    </dsp:sp>
    <dsp:sp modelId="{571E616D-DCAE-48D5-8885-A039388A72C5}">
      <dsp:nvSpPr>
        <dsp:cNvPr id="0" name=""/>
        <dsp:cNvSpPr/>
      </dsp:nvSpPr>
      <dsp:spPr>
        <a:xfrm>
          <a:off x="4228479" y="756927"/>
          <a:ext cx="151132" cy="1511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1324"/>
              </a:lnTo>
              <a:lnTo>
                <a:pt x="151132" y="15113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4C54C-1E9C-4490-8BF9-A43E1BA4B865}">
      <dsp:nvSpPr>
        <dsp:cNvPr id="0" name=""/>
        <dsp:cNvSpPr/>
      </dsp:nvSpPr>
      <dsp:spPr>
        <a:xfrm>
          <a:off x="4379612" y="1890420"/>
          <a:ext cx="1209059" cy="7556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spc="0" dirty="0" smtClean="0"/>
            <a:t>회원 평점</a:t>
          </a:r>
          <a:endParaRPr lang="ko-KR" altLang="en-US" sz="1400" b="1" kern="1200" spc="0" dirty="0" smtClean="0"/>
        </a:p>
      </dsp:txBody>
      <dsp:txXfrm>
        <a:off x="4401745" y="1912553"/>
        <a:ext cx="1164793" cy="711396"/>
      </dsp:txXfrm>
    </dsp:sp>
    <dsp:sp modelId="{DE0C9CF6-DA46-4E65-904E-A03CE769585E}">
      <dsp:nvSpPr>
        <dsp:cNvPr id="0" name=""/>
        <dsp:cNvSpPr/>
      </dsp:nvSpPr>
      <dsp:spPr>
        <a:xfrm>
          <a:off x="4228479" y="756927"/>
          <a:ext cx="151132" cy="24559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5901"/>
              </a:lnTo>
              <a:lnTo>
                <a:pt x="151132" y="24559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9D6ADE-6545-4679-B0D9-DFA9E0275AE2}">
      <dsp:nvSpPr>
        <dsp:cNvPr id="0" name=""/>
        <dsp:cNvSpPr/>
      </dsp:nvSpPr>
      <dsp:spPr>
        <a:xfrm>
          <a:off x="4379612" y="2834998"/>
          <a:ext cx="1209059" cy="7556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spc="0" dirty="0" smtClean="0"/>
            <a:t>영화 정보</a:t>
          </a:r>
          <a:endParaRPr lang="ko-KR" altLang="en-US" sz="1400" b="1" kern="1200" spc="0" dirty="0" smtClean="0"/>
        </a:p>
      </dsp:txBody>
      <dsp:txXfrm>
        <a:off x="4401745" y="2857131"/>
        <a:ext cx="1164793" cy="711396"/>
      </dsp:txXfrm>
    </dsp:sp>
    <dsp:sp modelId="{A9CB0A5B-F408-4B5E-8230-33F84F4DC19D}">
      <dsp:nvSpPr>
        <dsp:cNvPr id="0" name=""/>
        <dsp:cNvSpPr/>
      </dsp:nvSpPr>
      <dsp:spPr>
        <a:xfrm>
          <a:off x="4228479" y="756927"/>
          <a:ext cx="151132" cy="34004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00479"/>
              </a:lnTo>
              <a:lnTo>
                <a:pt x="151132" y="34004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728650-223C-4A96-99B4-8C44FEA142E3}">
      <dsp:nvSpPr>
        <dsp:cNvPr id="0" name=""/>
        <dsp:cNvSpPr/>
      </dsp:nvSpPr>
      <dsp:spPr>
        <a:xfrm>
          <a:off x="4379612" y="3779576"/>
          <a:ext cx="1209059" cy="7556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spc="0" dirty="0" smtClean="0"/>
            <a:t>조건 정렬</a:t>
          </a:r>
          <a:endParaRPr lang="ko-KR" altLang="en-US" sz="1400" b="1" kern="1200" spc="0" dirty="0" smtClean="0"/>
        </a:p>
      </dsp:txBody>
      <dsp:txXfrm>
        <a:off x="4401745" y="3801709"/>
        <a:ext cx="1164793" cy="711396"/>
      </dsp:txXfrm>
    </dsp:sp>
    <dsp:sp modelId="{48F337AA-6AC2-4944-ADB5-1F0958505106}">
      <dsp:nvSpPr>
        <dsp:cNvPr id="0" name=""/>
        <dsp:cNvSpPr/>
      </dsp:nvSpPr>
      <dsp:spPr>
        <a:xfrm>
          <a:off x="5966502" y="1265"/>
          <a:ext cx="1511324" cy="755662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spc="0" dirty="0" smtClean="0"/>
            <a:t>관리자</a:t>
          </a:r>
          <a:endParaRPr lang="ko-KR" altLang="en-US" sz="2000" b="1" kern="1200" spc="0" dirty="0" smtClean="0"/>
        </a:p>
      </dsp:txBody>
      <dsp:txXfrm>
        <a:off x="5988635" y="23398"/>
        <a:ext cx="1467058" cy="711396"/>
      </dsp:txXfrm>
    </dsp:sp>
    <dsp:sp modelId="{D15ECBE8-553C-4B74-B9AB-2A3CE6E93EE0}">
      <dsp:nvSpPr>
        <dsp:cNvPr id="0" name=""/>
        <dsp:cNvSpPr/>
      </dsp:nvSpPr>
      <dsp:spPr>
        <a:xfrm>
          <a:off x="6117635" y="756927"/>
          <a:ext cx="151132" cy="566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6746"/>
              </a:lnTo>
              <a:lnTo>
                <a:pt x="151132" y="5667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D56E6C-810C-4BC1-B636-AFDF5B313A54}">
      <dsp:nvSpPr>
        <dsp:cNvPr id="0" name=""/>
        <dsp:cNvSpPr/>
      </dsp:nvSpPr>
      <dsp:spPr>
        <a:xfrm>
          <a:off x="6268767" y="945843"/>
          <a:ext cx="1209059" cy="7556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spc="0" dirty="0" err="1" smtClean="0"/>
            <a:t>메인페이지</a:t>
          </a:r>
          <a:endParaRPr lang="ko-KR" altLang="en-US" sz="1400" b="1" kern="1200" spc="0" dirty="0" smtClean="0"/>
        </a:p>
      </dsp:txBody>
      <dsp:txXfrm>
        <a:off x="6290900" y="967976"/>
        <a:ext cx="1164793" cy="711396"/>
      </dsp:txXfrm>
    </dsp:sp>
    <dsp:sp modelId="{E876F40D-4345-4464-B91A-E08037B40B42}">
      <dsp:nvSpPr>
        <dsp:cNvPr id="0" name=""/>
        <dsp:cNvSpPr/>
      </dsp:nvSpPr>
      <dsp:spPr>
        <a:xfrm>
          <a:off x="6117635" y="756927"/>
          <a:ext cx="151132" cy="1511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1324"/>
              </a:lnTo>
              <a:lnTo>
                <a:pt x="151132" y="15113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B644A1-7167-427B-90A3-9F8A3DE23C57}">
      <dsp:nvSpPr>
        <dsp:cNvPr id="0" name=""/>
        <dsp:cNvSpPr/>
      </dsp:nvSpPr>
      <dsp:spPr>
        <a:xfrm>
          <a:off x="6268767" y="1890420"/>
          <a:ext cx="1209059" cy="7556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spc="0" dirty="0" smtClean="0"/>
            <a:t>영화추가</a:t>
          </a:r>
          <a:endParaRPr lang="ko-KR" altLang="en-US" sz="1400" b="1" kern="1200" spc="0" dirty="0" smtClean="0"/>
        </a:p>
      </dsp:txBody>
      <dsp:txXfrm>
        <a:off x="6290900" y="1912553"/>
        <a:ext cx="1164793" cy="711396"/>
      </dsp:txXfrm>
    </dsp:sp>
    <dsp:sp modelId="{E4B33178-AF01-4E66-8191-1CFC49FEDA2D}">
      <dsp:nvSpPr>
        <dsp:cNvPr id="0" name=""/>
        <dsp:cNvSpPr/>
      </dsp:nvSpPr>
      <dsp:spPr>
        <a:xfrm>
          <a:off x="6117635" y="756927"/>
          <a:ext cx="151132" cy="24559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5901"/>
              </a:lnTo>
              <a:lnTo>
                <a:pt x="151132" y="24559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809B3D-3E07-42BF-8A9B-0766843461EF}">
      <dsp:nvSpPr>
        <dsp:cNvPr id="0" name=""/>
        <dsp:cNvSpPr/>
      </dsp:nvSpPr>
      <dsp:spPr>
        <a:xfrm>
          <a:off x="6268767" y="2834998"/>
          <a:ext cx="1209059" cy="7556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spc="0" dirty="0" smtClean="0"/>
            <a:t>회원 수정 및 삭제</a:t>
          </a:r>
          <a:endParaRPr lang="ko-KR" altLang="en-US" sz="1400" b="1" kern="1200" spc="0" dirty="0" smtClean="0"/>
        </a:p>
      </dsp:txBody>
      <dsp:txXfrm>
        <a:off x="6290900" y="2857131"/>
        <a:ext cx="1164793" cy="711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83D07-F9FA-453F-B443-43457B442261}">
      <dsp:nvSpPr>
        <dsp:cNvPr id="0" name=""/>
        <dsp:cNvSpPr/>
      </dsp:nvSpPr>
      <dsp:spPr>
        <a:xfrm>
          <a:off x="0" y="32826"/>
          <a:ext cx="7488832" cy="5019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 smtClean="0"/>
            <a:t>소제목을 입력하세요</a:t>
          </a:r>
          <a:endParaRPr lang="ko-KR" altLang="en-US" sz="1600" kern="1200" dirty="0"/>
        </a:p>
      </dsp:txBody>
      <dsp:txXfrm>
        <a:off x="24502" y="57328"/>
        <a:ext cx="7439828" cy="452926"/>
      </dsp:txXfrm>
    </dsp:sp>
    <dsp:sp modelId="{7B5FABF5-F038-4493-9853-9EE72ED15887}">
      <dsp:nvSpPr>
        <dsp:cNvPr id="0" name=""/>
        <dsp:cNvSpPr/>
      </dsp:nvSpPr>
      <dsp:spPr>
        <a:xfrm>
          <a:off x="0" y="534756"/>
          <a:ext cx="7488832" cy="115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20320" rIns="113792" bIns="20320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200" b="1" kern="1200" dirty="0" smtClean="0"/>
            <a:t> </a:t>
          </a:r>
          <a:r>
            <a:rPr lang="ko-KR" altLang="en-US" sz="1200" b="1" kern="1200" dirty="0" smtClean="0"/>
            <a:t>내용을 입력하세요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200" b="1" kern="1200" smtClean="0"/>
            <a:t> </a:t>
          </a:r>
          <a:r>
            <a:rPr lang="ko-KR" altLang="en-US" sz="1200" b="1" kern="1200" smtClean="0"/>
            <a:t>내용을 입력하세요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200" b="1" kern="1200" smtClean="0"/>
            <a:t> </a:t>
          </a:r>
          <a:r>
            <a:rPr lang="ko-KR" altLang="en-US" sz="1200" b="1" kern="1200" smtClean="0"/>
            <a:t>내용을 입력하세요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200" b="1" kern="1200" dirty="0" smtClean="0"/>
            <a:t> </a:t>
          </a:r>
          <a:r>
            <a:rPr lang="ko-KR" altLang="en-US" sz="1200" b="1" kern="1200" dirty="0" smtClean="0"/>
            <a:t>내용을 입력하세요</a:t>
          </a:r>
          <a:endParaRPr lang="ko-KR" altLang="en-US" sz="1200" kern="1200" dirty="0"/>
        </a:p>
      </dsp:txBody>
      <dsp:txXfrm>
        <a:off x="0" y="534756"/>
        <a:ext cx="7488832" cy="1159200"/>
      </dsp:txXfrm>
    </dsp:sp>
    <dsp:sp modelId="{DCA69EE7-7518-452A-9B05-6BBFE7933FCF}">
      <dsp:nvSpPr>
        <dsp:cNvPr id="0" name=""/>
        <dsp:cNvSpPr/>
      </dsp:nvSpPr>
      <dsp:spPr>
        <a:xfrm>
          <a:off x="0" y="1693956"/>
          <a:ext cx="7488832" cy="5019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 smtClean="0"/>
            <a:t>소제목을 입력하세요</a:t>
          </a:r>
          <a:endParaRPr lang="en-US" altLang="ko-KR" sz="1600" b="1" kern="1200" dirty="0"/>
        </a:p>
      </dsp:txBody>
      <dsp:txXfrm>
        <a:off x="24502" y="1718458"/>
        <a:ext cx="7439828" cy="452926"/>
      </dsp:txXfrm>
    </dsp:sp>
    <dsp:sp modelId="{1BF8E976-FB6D-4F3E-929E-7096ED7134CB}">
      <dsp:nvSpPr>
        <dsp:cNvPr id="0" name=""/>
        <dsp:cNvSpPr/>
      </dsp:nvSpPr>
      <dsp:spPr>
        <a:xfrm>
          <a:off x="0" y="2195886"/>
          <a:ext cx="7488832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20320" rIns="113792" bIns="20320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200" b="1" kern="1200" dirty="0" smtClean="0"/>
            <a:t>  </a:t>
          </a:r>
          <a:r>
            <a:rPr lang="ko-KR" altLang="en-US" sz="1200" b="1" kern="1200" dirty="0" smtClean="0"/>
            <a:t>내용을 입력하세요</a:t>
          </a:r>
          <a:endParaRPr lang="en-US" altLang="ko-KR" sz="1200" b="1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200" b="1" kern="1200" smtClean="0"/>
            <a:t> </a:t>
          </a:r>
          <a:r>
            <a:rPr lang="ko-KR" altLang="en-US" sz="1200" b="1" kern="1200" smtClean="0"/>
            <a:t>내용을 입력하세요</a:t>
          </a:r>
          <a:endParaRPr lang="en-US" altLang="ko-KR" sz="1200" b="1" kern="1200" dirty="0"/>
        </a:p>
      </dsp:txBody>
      <dsp:txXfrm>
        <a:off x="0" y="2195886"/>
        <a:ext cx="7488832" cy="5796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090AD-663B-4ED0-A45A-A9C709CE8D63}">
      <dsp:nvSpPr>
        <dsp:cNvPr id="0" name=""/>
        <dsp:cNvSpPr/>
      </dsp:nvSpPr>
      <dsp:spPr>
        <a:xfrm rot="5400000">
          <a:off x="4325455" y="-1728475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b="1" kern="1200" spc="0" dirty="0" smtClean="0"/>
            <a:t> </a:t>
          </a:r>
          <a:r>
            <a:rPr lang="ko-KR" altLang="en-US" sz="1400" b="1" kern="1200" spc="0" dirty="0" smtClean="0"/>
            <a:t>내용을 입력하세요</a:t>
          </a:r>
          <a:endParaRPr lang="ko-KR" altLang="en-US" sz="1400" b="1" kern="1200" spc="0" dirty="0"/>
        </a:p>
      </dsp:txBody>
      <dsp:txXfrm rot="-5400000">
        <a:off x="2497116" y="138069"/>
        <a:ext cx="4401111" cy="706227"/>
      </dsp:txXfrm>
    </dsp:sp>
    <dsp:sp modelId="{D59B156A-B76E-465B-AC78-6FFB87E3D610}">
      <dsp:nvSpPr>
        <dsp:cNvPr id="0" name=""/>
        <dsp:cNvSpPr/>
      </dsp:nvSpPr>
      <dsp:spPr>
        <a:xfrm>
          <a:off x="0" y="2033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b="1" kern="1200" spc="0" dirty="0" smtClean="0"/>
            <a:t>Subject</a:t>
          </a:r>
          <a:endParaRPr lang="ko-KR" altLang="en-US" sz="1700" b="1" kern="1200" spc="0" dirty="0"/>
        </a:p>
      </dsp:txBody>
      <dsp:txXfrm>
        <a:off x="47756" y="49789"/>
        <a:ext cx="2401603" cy="882784"/>
      </dsp:txXfrm>
    </dsp:sp>
    <dsp:sp modelId="{F84BF070-0916-463F-A778-9C5D3B8EA536}">
      <dsp:nvSpPr>
        <dsp:cNvPr id="0" name=""/>
        <dsp:cNvSpPr/>
      </dsp:nvSpPr>
      <dsp:spPr>
        <a:xfrm rot="5400000">
          <a:off x="4325455" y="-701264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spc="0" dirty="0" smtClean="0"/>
            <a:t>내용을 입력하세요</a:t>
          </a:r>
        </a:p>
      </dsp:txBody>
      <dsp:txXfrm rot="-5400000">
        <a:off x="2497116" y="1165280"/>
        <a:ext cx="4401111" cy="706227"/>
      </dsp:txXfrm>
    </dsp:sp>
    <dsp:sp modelId="{52CE7F3C-B24D-43C6-A33A-C1F200B79BDA}">
      <dsp:nvSpPr>
        <dsp:cNvPr id="0" name=""/>
        <dsp:cNvSpPr/>
      </dsp:nvSpPr>
      <dsp:spPr>
        <a:xfrm>
          <a:off x="0" y="1029245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b="1" kern="1200" spc="0" dirty="0" smtClean="0"/>
            <a:t>Subject</a:t>
          </a:r>
          <a:endParaRPr lang="ko-KR" altLang="en-US" sz="1700" b="1" kern="1200" spc="0" dirty="0" smtClean="0"/>
        </a:p>
      </dsp:txBody>
      <dsp:txXfrm>
        <a:off x="47756" y="1077001"/>
        <a:ext cx="2401603" cy="882784"/>
      </dsp:txXfrm>
    </dsp:sp>
    <dsp:sp modelId="{1352640B-BD9A-4EB6-9204-F6D0955D4FA3}">
      <dsp:nvSpPr>
        <dsp:cNvPr id="0" name=""/>
        <dsp:cNvSpPr/>
      </dsp:nvSpPr>
      <dsp:spPr>
        <a:xfrm rot="5400000">
          <a:off x="4325455" y="325947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내용을 입력하세요</a:t>
          </a:r>
          <a:endParaRPr lang="ko-KR" altLang="en-US" sz="1400" b="1" kern="1200" spc="0" dirty="0" smtClean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b="1" kern="1200" dirty="0" smtClean="0"/>
            <a:t>http://minheeblog.tistory.com/category/PPT</a:t>
          </a:r>
          <a:endParaRPr lang="ko-KR" altLang="en-US" sz="1400" b="1" kern="1200" dirty="0"/>
        </a:p>
      </dsp:txBody>
      <dsp:txXfrm rot="-5400000">
        <a:off x="2497116" y="2192492"/>
        <a:ext cx="4401111" cy="706227"/>
      </dsp:txXfrm>
    </dsp:sp>
    <dsp:sp modelId="{0058D970-AB5F-4005-955F-6389A8C86A2B}">
      <dsp:nvSpPr>
        <dsp:cNvPr id="0" name=""/>
        <dsp:cNvSpPr/>
      </dsp:nvSpPr>
      <dsp:spPr>
        <a:xfrm>
          <a:off x="0" y="2056457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b="1" kern="1200" spc="0" dirty="0" smtClean="0"/>
            <a:t>Subject</a:t>
          </a:r>
          <a:endParaRPr lang="ko-KR" altLang="en-US" sz="1700" b="1" kern="1200" spc="0" dirty="0" smtClean="0"/>
        </a:p>
      </dsp:txBody>
      <dsp:txXfrm>
        <a:off x="47756" y="2104213"/>
        <a:ext cx="2401603" cy="882784"/>
      </dsp:txXfrm>
    </dsp:sp>
    <dsp:sp modelId="{B99CF148-F226-427D-8253-0FCF5DEE009B}">
      <dsp:nvSpPr>
        <dsp:cNvPr id="0" name=""/>
        <dsp:cNvSpPr/>
      </dsp:nvSpPr>
      <dsp:spPr>
        <a:xfrm rot="5400000">
          <a:off x="4325455" y="1353159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spc="0" dirty="0" smtClean="0"/>
            <a:t>내용을 입력하세요</a:t>
          </a:r>
          <a:endParaRPr lang="ko-KR" altLang="en-US" sz="1400" kern="1200" spc="0" dirty="0" smtClean="0"/>
        </a:p>
      </dsp:txBody>
      <dsp:txXfrm rot="-5400000">
        <a:off x="2497116" y="3219704"/>
        <a:ext cx="4401111" cy="706227"/>
      </dsp:txXfrm>
    </dsp:sp>
    <dsp:sp modelId="{86A961B4-81A6-4386-9A79-8FC1FF3B4763}">
      <dsp:nvSpPr>
        <dsp:cNvPr id="0" name=""/>
        <dsp:cNvSpPr/>
      </dsp:nvSpPr>
      <dsp:spPr>
        <a:xfrm>
          <a:off x="0" y="3083669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b="1" kern="1200" spc="0" dirty="0" smtClean="0"/>
            <a:t>Subject </a:t>
          </a:r>
        </a:p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b="1" kern="1200" spc="0" dirty="0" smtClean="0"/>
            <a:t>Subject</a:t>
          </a:r>
          <a:endParaRPr lang="ko-KR" altLang="en-US" sz="1700" kern="1200" spc="0" dirty="0" smtClean="0"/>
        </a:p>
      </dsp:txBody>
      <dsp:txXfrm>
        <a:off x="47756" y="3131425"/>
        <a:ext cx="2401603" cy="882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593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007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785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099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093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31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0284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2102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56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1410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7935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6211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2387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5810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7251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6531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696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660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822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5413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5849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678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8512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4720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3011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1633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6527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5409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2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8531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86983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092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8969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0904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1346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66027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57950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4841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86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4562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95796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8777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9101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00892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48416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66214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691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2204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777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79944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03074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28595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14393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13025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54815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16541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13014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92331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86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67510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15282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92052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27830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43679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31463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65928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839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00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4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04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69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24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12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 smtClean="0">
                <a:solidFill>
                  <a:schemeClr val="bg1"/>
                </a:solidFill>
              </a:rPr>
              <a:t>MSG </a:t>
            </a:r>
            <a:r>
              <a:rPr lang="ko-KR" altLang="en-US" sz="4400" b="1" spc="-150" dirty="0" smtClean="0">
                <a:solidFill>
                  <a:schemeClr val="bg1"/>
                </a:solidFill>
              </a:rPr>
              <a:t>프로젝트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bg1"/>
                </a:solidFill>
              </a:rPr>
              <a:t>발표자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홍 길 동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자바 실무 프로젝트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5922421"/>
            <a:ext cx="360040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MINHEEBLOG</a:t>
            </a:r>
          </a:p>
          <a:p>
            <a:pPr algn="ctr"/>
            <a:r>
              <a:rPr lang="en-US" altLang="ko-KR" sz="1050" dirty="0" smtClean="0">
                <a:solidFill>
                  <a:schemeClr val="bg1"/>
                </a:solidFill>
              </a:rPr>
              <a:t>(</a:t>
            </a:r>
            <a:r>
              <a:rPr lang="ko-KR" altLang="en-US" sz="1050" dirty="0" smtClean="0">
                <a:solidFill>
                  <a:schemeClr val="bg1"/>
                </a:solidFill>
              </a:rPr>
              <a:t>여기에 로고를 넣어주세요</a:t>
            </a:r>
            <a:r>
              <a:rPr lang="en-US" altLang="ko-KR" sz="1050" dirty="0" smtClean="0">
                <a:solidFill>
                  <a:schemeClr val="bg1"/>
                </a:solidFill>
              </a:rPr>
              <a:t>)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4498" y="271681"/>
            <a:ext cx="10470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smtClean="0">
                <a:solidFill>
                  <a:prstClr val="white"/>
                </a:solidFill>
              </a:rPr>
              <a:t>MSG </a:t>
            </a:r>
            <a:r>
              <a:rPr lang="ko-KR" altLang="en-US" sz="1200" b="1" spc="-150" dirty="0" smtClean="0">
                <a:solidFill>
                  <a:prstClr val="white"/>
                </a:solidFill>
              </a:rPr>
              <a:t>프로젝트</a:t>
            </a:r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prstClr val="white"/>
                </a:solidFill>
              </a:rPr>
              <a:t>자바 실무 프로젝트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7435" y="836712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 b="1" spc="-150">
                <a:solidFill>
                  <a:srgbClr val="1F497D">
                    <a:lumMod val="75000"/>
                  </a:srgbClr>
                </a:solidFill>
              </a:defRPr>
            </a:lvl1pPr>
          </a:lstStyle>
          <a:p>
            <a:r>
              <a:rPr lang="ko-KR" altLang="en-US" dirty="0" smtClean="0"/>
              <a:t>분석 및 설계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테이블 구성</a:t>
            </a:r>
            <a:endParaRPr lang="ko-KR" altLang="en-US" sz="1400" b="1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2815"/>
            <a:ext cx="6840760" cy="4009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417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4498" y="271681"/>
            <a:ext cx="10470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smtClean="0">
                <a:solidFill>
                  <a:prstClr val="white"/>
                </a:solidFill>
              </a:rPr>
              <a:t>MSG </a:t>
            </a:r>
            <a:r>
              <a:rPr lang="ko-KR" altLang="en-US" sz="1200" b="1" spc="-150" dirty="0" smtClean="0">
                <a:solidFill>
                  <a:prstClr val="white"/>
                </a:solidFill>
              </a:rPr>
              <a:t>프로젝트</a:t>
            </a:r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prstClr val="white"/>
                </a:solidFill>
              </a:rPr>
              <a:t>자바 실무 프로젝트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7435" y="836712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 b="1" spc="-150">
                <a:solidFill>
                  <a:srgbClr val="1F497D">
                    <a:lumMod val="75000"/>
                  </a:srgbClr>
                </a:solidFill>
              </a:defRPr>
            </a:lvl1pPr>
          </a:lstStyle>
          <a:p>
            <a:r>
              <a:rPr lang="ko-KR" altLang="en-US" dirty="0" smtClean="0"/>
              <a:t>분석 및 설계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</a:rPr>
              <a:t>System</a:t>
            </a: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</a:rPr>
              <a:t>Flow Chart</a:t>
            </a: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ko-KR" altLang="en-US" sz="1400" b="1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7380810" cy="43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373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4498" y="271681"/>
            <a:ext cx="10470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smtClean="0">
                <a:solidFill>
                  <a:prstClr val="white"/>
                </a:solidFill>
              </a:rPr>
              <a:t>MSG </a:t>
            </a:r>
            <a:r>
              <a:rPr lang="ko-KR" altLang="en-US" sz="1200" b="1" spc="-150" dirty="0" smtClean="0">
                <a:solidFill>
                  <a:prstClr val="white"/>
                </a:solidFill>
              </a:rPr>
              <a:t>프로젝트</a:t>
            </a:r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prstClr val="white"/>
                </a:solidFill>
              </a:rPr>
              <a:t>자바 실무 프로젝트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7435" y="836712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 b="1" spc="-150">
                <a:solidFill>
                  <a:srgbClr val="1F497D">
                    <a:lumMod val="75000"/>
                  </a:srgbClr>
                </a:solidFill>
              </a:defRPr>
            </a:lvl1pPr>
          </a:lstStyle>
          <a:p>
            <a:r>
              <a:rPr lang="ko-KR" altLang="en-US" dirty="0" smtClean="0"/>
              <a:t>분석 및 설계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</a:rPr>
              <a:t>MVC2 </a:t>
            </a: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기반 설계</a:t>
            </a:r>
            <a:endParaRPr lang="ko-KR" altLang="en-US" sz="14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9024" y="2420808"/>
            <a:ext cx="1296144" cy="3024336"/>
          </a:xfrm>
          <a:prstGeom prst="rect">
            <a:avLst/>
          </a:prstGeom>
          <a:gradFill>
            <a:gsLst>
              <a:gs pos="54000">
                <a:schemeClr val="bg1"/>
              </a:gs>
              <a:gs pos="2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</a:gra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웹 브라우저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err="1" smtClean="0"/>
              <a:t>영화가즈아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987824" y="1977578"/>
            <a:ext cx="1440160" cy="1440000"/>
          </a:xfrm>
          <a:prstGeom prst="rect">
            <a:avLst/>
          </a:prstGeom>
          <a:gradFill>
            <a:gsLst>
              <a:gs pos="54000">
                <a:schemeClr val="bg1"/>
              </a:gs>
              <a:gs pos="2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</a:gra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컨트롤러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Home,Log,Member,Movie,Search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002470" y="4436952"/>
            <a:ext cx="1440000" cy="1440000"/>
          </a:xfrm>
          <a:prstGeom prst="rect">
            <a:avLst/>
          </a:prstGeom>
          <a:gradFill>
            <a:gsLst>
              <a:gs pos="54000">
                <a:schemeClr val="bg1"/>
              </a:gs>
              <a:gs pos="2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</a:gra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뷰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home,list,JoinForm</a:t>
            </a:r>
            <a:r>
              <a:rPr lang="en-US" altLang="ko-KR" dirty="0"/>
              <a:t>,…)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076056" y="2697578"/>
            <a:ext cx="1440000" cy="1440000"/>
          </a:xfrm>
          <a:prstGeom prst="rect">
            <a:avLst/>
          </a:prstGeom>
          <a:gradFill>
            <a:gsLst>
              <a:gs pos="54000">
                <a:schemeClr val="bg1"/>
              </a:gs>
              <a:gs pos="2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</a:gra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모델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log,Member,Movie,Review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원통 16"/>
          <p:cNvSpPr/>
          <p:nvPr/>
        </p:nvSpPr>
        <p:spPr>
          <a:xfrm>
            <a:off x="7164288" y="2420808"/>
            <a:ext cx="1368152" cy="2160240"/>
          </a:xfrm>
          <a:prstGeom prst="can">
            <a:avLst/>
          </a:prstGeom>
          <a:gradFill>
            <a:gsLst>
              <a:gs pos="56000">
                <a:schemeClr val="bg1"/>
              </a:gs>
              <a:gs pos="20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2700000" scaled="1"/>
          </a:gra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</a:p>
          <a:p>
            <a:pPr algn="ctr"/>
            <a:r>
              <a:rPr lang="en-US" altLang="ko-KR" dirty="0"/>
              <a:t>(Oracle)</a:t>
            </a:r>
            <a:endParaRPr lang="ko-KR" altLang="en-US" dirty="0"/>
          </a:p>
        </p:txBody>
      </p:sp>
      <p:sp>
        <p:nvSpPr>
          <p:cNvPr id="18" name="타원형 설명선 17"/>
          <p:cNvSpPr/>
          <p:nvPr/>
        </p:nvSpPr>
        <p:spPr>
          <a:xfrm>
            <a:off x="4427984" y="6021208"/>
            <a:ext cx="1440160" cy="432208"/>
          </a:xfrm>
          <a:prstGeom prst="wedgeEllipseCallout">
            <a:avLst>
              <a:gd name="adj1" fmla="val -36706"/>
              <a:gd name="adj2" fmla="val -7854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JSP</a:t>
            </a:r>
            <a:endParaRPr lang="ko-KR" altLang="en-US" dirty="0"/>
          </a:p>
        </p:txBody>
      </p:sp>
      <p:sp>
        <p:nvSpPr>
          <p:cNvPr id="19" name="타원형 설명선 18"/>
          <p:cNvSpPr/>
          <p:nvPr/>
        </p:nvSpPr>
        <p:spPr>
          <a:xfrm>
            <a:off x="5940152" y="1999608"/>
            <a:ext cx="1440160" cy="432208"/>
          </a:xfrm>
          <a:prstGeom prst="wedgeEllipseCallout">
            <a:avLst>
              <a:gd name="adj1" fmla="val -36045"/>
              <a:gd name="adj2" fmla="val 7792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DAO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2051720" y="2780848"/>
            <a:ext cx="72008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 flipV="1">
            <a:off x="2105726" y="4436953"/>
            <a:ext cx="738082" cy="5761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4572000" y="2780848"/>
            <a:ext cx="403473" cy="252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4563045" y="3016784"/>
            <a:ext cx="403473" cy="252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4563044" y="4114615"/>
            <a:ext cx="403473" cy="252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4554089" y="4350551"/>
            <a:ext cx="403473" cy="252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6632228" y="3448249"/>
            <a:ext cx="4034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6632228" y="3268812"/>
            <a:ext cx="4034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타원형 설명선 30"/>
          <p:cNvSpPr/>
          <p:nvPr/>
        </p:nvSpPr>
        <p:spPr>
          <a:xfrm>
            <a:off x="4427984" y="1488409"/>
            <a:ext cx="1440160" cy="432208"/>
          </a:xfrm>
          <a:prstGeom prst="wedgeEllipseCallout">
            <a:avLst>
              <a:gd name="adj1" fmla="val -36045"/>
              <a:gd name="adj2" fmla="val 7792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Servlet</a:t>
            </a:r>
            <a:endParaRPr lang="ko-KR" altLang="en-US" dirty="0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3707904" y="3514910"/>
            <a:ext cx="0" cy="8517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01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340768"/>
            <a:ext cx="9144000" cy="25922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427984" y="2636912"/>
            <a:ext cx="45448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smtClean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기능 및 구현</a:t>
            </a:r>
            <a:endParaRPr lang="ko-KR" altLang="en-US" sz="6000" dirty="0">
              <a:solidFill>
                <a:schemeClr val="bg1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484784"/>
            <a:ext cx="11464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04</a:t>
            </a:r>
            <a:endParaRPr lang="ko-KR" altLang="en-US" sz="6000" dirty="0">
              <a:solidFill>
                <a:schemeClr val="bg1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51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020392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>
              <a:solidFill>
                <a:prstClr val="black"/>
              </a:solidFill>
            </a:endParaRPr>
          </a:p>
          <a:p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29" name="다이어그램 28"/>
          <p:cNvGraphicFramePr/>
          <p:nvPr>
            <p:extLst>
              <p:ext uri="{D42A27DB-BD31-4B8C-83A1-F6EECF244321}">
                <p14:modId xmlns:p14="http://schemas.microsoft.com/office/powerpoint/2010/main" val="2965083097"/>
              </p:ext>
            </p:extLst>
          </p:nvPr>
        </p:nvGraphicFramePr>
        <p:xfrm>
          <a:off x="683568" y="1916832"/>
          <a:ext cx="7776864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prstClr val="white"/>
                </a:solidFill>
              </a:rPr>
              <a:t>자바 실무 프로젝트</a:t>
            </a:r>
            <a:endParaRPr lang="ko-KR" altLang="en-US" sz="1200" dirty="0" smtClean="0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4497" y="271681"/>
            <a:ext cx="10470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smtClean="0">
                <a:solidFill>
                  <a:prstClr val="white"/>
                </a:solidFill>
              </a:rPr>
              <a:t>MSG </a:t>
            </a:r>
            <a:r>
              <a:rPr lang="ko-KR" altLang="en-US" sz="1200" b="1" spc="-150" dirty="0" smtClean="0">
                <a:solidFill>
                  <a:prstClr val="white"/>
                </a:solidFill>
              </a:rPr>
              <a:t>프로젝트</a:t>
            </a:r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7435" y="836712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 b="1" spc="-150">
                <a:solidFill>
                  <a:srgbClr val="1F497D">
                    <a:lumMod val="75000"/>
                  </a:srgbClr>
                </a:solidFill>
              </a:defRPr>
            </a:lvl1pPr>
          </a:lstStyle>
          <a:p>
            <a:r>
              <a:rPr lang="ko-KR" altLang="en-US" dirty="0" smtClean="0"/>
              <a:t>기능 및 구현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주요기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능</a:t>
            </a:r>
          </a:p>
        </p:txBody>
      </p:sp>
    </p:spTree>
    <p:extLst>
      <p:ext uri="{BB962C8B-B14F-4D97-AF65-F5344CB8AC3E}">
        <p14:creationId xmlns:p14="http://schemas.microsoft.com/office/powerpoint/2010/main" val="339548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4498" y="271681"/>
            <a:ext cx="10470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smtClean="0">
                <a:solidFill>
                  <a:prstClr val="white"/>
                </a:solidFill>
              </a:rPr>
              <a:t>MSG </a:t>
            </a:r>
            <a:r>
              <a:rPr lang="ko-KR" altLang="en-US" sz="1200" b="1" spc="-150" dirty="0" smtClean="0">
                <a:solidFill>
                  <a:prstClr val="white"/>
                </a:solidFill>
              </a:rPr>
              <a:t>프로젝트</a:t>
            </a:r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prstClr val="white"/>
                </a:solidFill>
              </a:rPr>
              <a:t>자바 실무 프로젝트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7435" y="836712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 b="1" spc="-150">
                <a:solidFill>
                  <a:srgbClr val="1F497D">
                    <a:lumMod val="75000"/>
                  </a:srgbClr>
                </a:solidFill>
              </a:defRPr>
            </a:lvl1pPr>
          </a:lstStyle>
          <a:p>
            <a:r>
              <a:rPr lang="ko-KR" altLang="en-US" dirty="0" smtClean="0"/>
              <a:t>기능 및 구현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화면구현 </a:t>
            </a: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</a:rPr>
              <a:t>- </a:t>
            </a: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회원가입</a:t>
            </a:r>
            <a:endParaRPr lang="ko-KR" altLang="en-US" sz="1400" b="1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6" r="21585"/>
          <a:stretch/>
        </p:blipFill>
        <p:spPr bwMode="auto">
          <a:xfrm>
            <a:off x="842996" y="1679884"/>
            <a:ext cx="3891881" cy="4609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6300192" y="1679883"/>
            <a:ext cx="2088232" cy="4609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3531989" y="2266603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4" name="타원 13"/>
          <p:cNvSpPr/>
          <p:nvPr/>
        </p:nvSpPr>
        <p:spPr>
          <a:xfrm>
            <a:off x="4391980" y="314096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5" name="타원 14"/>
          <p:cNvSpPr/>
          <p:nvPr/>
        </p:nvSpPr>
        <p:spPr>
          <a:xfrm>
            <a:off x="2721513" y="4293096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16" name="타원 15"/>
          <p:cNvSpPr/>
          <p:nvPr/>
        </p:nvSpPr>
        <p:spPr>
          <a:xfrm>
            <a:off x="1003499" y="5949280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388546" y="17344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기능설명</a:t>
            </a: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426224" y="2085275"/>
            <a:ext cx="1631454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 smtClean="0"/>
              <a:t>중복확인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ko-KR" altLang="en-US" sz="1100" dirty="0" smtClean="0"/>
              <a:t>등록되지 않은 </a:t>
            </a:r>
            <a:r>
              <a:rPr lang="en-US" altLang="ko-KR" sz="1100" dirty="0" smtClean="0"/>
              <a:t>ID</a:t>
            </a:r>
            <a:r>
              <a:rPr lang="ko-KR" altLang="en-US" sz="1100" dirty="0" smtClean="0"/>
              <a:t>는 사용 가능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ko-KR" altLang="en-US" sz="1100" dirty="0" smtClean="0"/>
              <a:t>등록된 </a:t>
            </a:r>
            <a:r>
              <a:rPr lang="en-US" altLang="ko-KR" sz="1100" dirty="0" smtClean="0"/>
              <a:t>ID</a:t>
            </a:r>
            <a:r>
              <a:rPr lang="ko-KR" altLang="en-US" sz="1100" dirty="0" smtClean="0"/>
              <a:t>는 사용 불가능</a:t>
            </a:r>
            <a:endParaRPr lang="en-US" altLang="ko-KR" sz="1100" dirty="0" smtClean="0"/>
          </a:p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비밀번호 확인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ko-KR" altLang="en-US" sz="1100" dirty="0" smtClean="0"/>
              <a:t>비밀번호 기입과 비밀번호 확인 기입이 불일치하면 가입불가</a:t>
            </a:r>
            <a:endParaRPr lang="en-US" altLang="ko-KR" sz="1100" dirty="0" smtClean="0"/>
          </a:p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우편번호 찾기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ko-KR" altLang="en-US" sz="1100" dirty="0" smtClean="0"/>
              <a:t>우편번호 검색으로 가입 주소 간편기입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ko-KR" altLang="en-US" sz="1100" dirty="0" smtClean="0"/>
              <a:t>상세주소는 직접입력</a:t>
            </a:r>
            <a:endParaRPr lang="en-US" altLang="ko-KR" sz="1100" dirty="0" smtClean="0"/>
          </a:p>
          <a:p>
            <a:r>
              <a:rPr lang="en-US" altLang="ko-KR" sz="1100" dirty="0" smtClean="0"/>
              <a:t>4. </a:t>
            </a:r>
            <a:r>
              <a:rPr lang="ko-KR" altLang="en-US" sz="1100" dirty="0" smtClean="0"/>
              <a:t>가입하기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ko-KR" altLang="en-US" sz="1100" dirty="0" smtClean="0"/>
              <a:t>비밀번호 불일치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기입란 공백 시 </a:t>
            </a:r>
            <a:r>
              <a:rPr lang="ko-KR" altLang="en-US" sz="1100" dirty="0" err="1" smtClean="0"/>
              <a:t>경고알림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ko-KR" altLang="en-US" sz="1100" dirty="0" smtClean="0"/>
              <a:t>정상 기입 시 가입완료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239525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4498" y="271681"/>
            <a:ext cx="10470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smtClean="0">
                <a:solidFill>
                  <a:prstClr val="white"/>
                </a:solidFill>
              </a:rPr>
              <a:t>MSG </a:t>
            </a:r>
            <a:r>
              <a:rPr lang="ko-KR" altLang="en-US" sz="1200" b="1" spc="-150" dirty="0" smtClean="0">
                <a:solidFill>
                  <a:prstClr val="white"/>
                </a:solidFill>
              </a:rPr>
              <a:t>프로젝트</a:t>
            </a:r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prstClr val="white"/>
                </a:solidFill>
              </a:rPr>
              <a:t>자바 실무 프로젝트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7435" y="836712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 b="1" spc="-150">
                <a:solidFill>
                  <a:srgbClr val="1F497D">
                    <a:lumMod val="75000"/>
                  </a:srgbClr>
                </a:solidFill>
              </a:defRPr>
            </a:lvl1pPr>
          </a:lstStyle>
          <a:p>
            <a:r>
              <a:rPr lang="ko-KR" altLang="en-US" dirty="0" smtClean="0"/>
              <a:t>기능 및 구현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화면구현 </a:t>
            </a: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</a:rPr>
              <a:t>- </a:t>
            </a: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로그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300192" y="1679883"/>
            <a:ext cx="2088232" cy="4609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88546" y="17344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prstClr val="black"/>
                </a:solidFill>
              </a:rPr>
              <a:t>기능설명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26224" y="2085275"/>
            <a:ext cx="163145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Tx/>
              <a:buAutoNum type="arabicPeriod"/>
            </a:pPr>
            <a:r>
              <a:rPr lang="ko-KR" altLang="en-US" sz="1100" dirty="0" err="1" smtClean="0">
                <a:solidFill>
                  <a:prstClr val="black"/>
                </a:solidFill>
              </a:rPr>
              <a:t>로그인실패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 smtClean="0">
                <a:solidFill>
                  <a:prstClr val="black"/>
                </a:solidFill>
              </a:rPr>
              <a:t>아이디 또는 비밀번호 입력 오류나 공백이면 경고메시지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en-US" altLang="ko-KR" sz="1100" dirty="0" smtClean="0">
                <a:solidFill>
                  <a:prstClr val="black"/>
                </a:solidFill>
              </a:rPr>
              <a:t>2. </a:t>
            </a:r>
            <a:r>
              <a:rPr lang="ko-KR" altLang="en-US" sz="1100" dirty="0" smtClean="0">
                <a:solidFill>
                  <a:prstClr val="black"/>
                </a:solidFill>
              </a:rPr>
              <a:t>빈칸 알림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en-US" altLang="ko-KR" sz="1100" dirty="0" smtClean="0">
                <a:solidFill>
                  <a:prstClr val="black"/>
                </a:solidFill>
              </a:rPr>
              <a:t>- </a:t>
            </a:r>
            <a:r>
              <a:rPr lang="ko-KR" altLang="en-US" sz="1100" dirty="0" smtClean="0">
                <a:solidFill>
                  <a:prstClr val="black"/>
                </a:solidFill>
              </a:rPr>
              <a:t>아이디 공백 후 로그인 시 경고 알림</a:t>
            </a:r>
            <a:endParaRPr lang="en-US" altLang="ko-KR" sz="1100" dirty="0" smtClean="0">
              <a:solidFill>
                <a:prstClr val="black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39" y="1734434"/>
            <a:ext cx="3798342" cy="289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36" y="4797152"/>
            <a:ext cx="3770846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타원 22"/>
          <p:cNvSpPr/>
          <p:nvPr/>
        </p:nvSpPr>
        <p:spPr>
          <a:xfrm>
            <a:off x="958404" y="4149080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24" name="타원 23"/>
          <p:cNvSpPr/>
          <p:nvPr/>
        </p:nvSpPr>
        <p:spPr>
          <a:xfrm>
            <a:off x="4283968" y="4827364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4188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prstClr val="white"/>
                </a:solidFill>
              </a:rPr>
              <a:t>과목이름이나 영문타이틀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prstClr val="white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prstClr val="white"/>
                </a:solidFill>
              </a:rPr>
              <a:t>YOU</a:t>
            </a:r>
            <a:endParaRPr lang="ko-KR" altLang="en-US" sz="5400" b="1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rgbClr val="1F497D">
                    <a:lumMod val="50000"/>
                  </a:srgbClr>
                </a:solidFill>
              </a:rPr>
              <a:t>발표자 박 민 </a:t>
            </a:r>
            <a:r>
              <a:rPr lang="ko-KR" altLang="en-US" sz="1600" b="1" dirty="0" err="1" smtClean="0">
                <a:solidFill>
                  <a:srgbClr val="1F497D">
                    <a:lumMod val="50000"/>
                  </a:srgbClr>
                </a:solidFill>
              </a:rPr>
              <a:t>희</a:t>
            </a:r>
            <a:endParaRPr lang="ko-KR" altLang="en-US" sz="1600" b="1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23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71600" y="2942942"/>
            <a:ext cx="7200800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prstClr val="white">
                    <a:lumMod val="75000"/>
                  </a:prst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prstClr val="white">
                  <a:lumMod val="75000"/>
                </a:prst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prstClr val="white"/>
                </a:solidFill>
              </a:rPr>
              <a:t>과목이름이나 영문타이틀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1640" y="3356992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내용을 입력하세요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algn="ctr"/>
            <a:r>
              <a:rPr lang="en-US" altLang="ko-KR" sz="1400" dirty="0" smtClean="0">
                <a:solidFill>
                  <a:prstClr val="black"/>
                </a:solidFill>
              </a:rPr>
              <a:t>http://minheeblog.tistory.com/category/PPT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2062589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prstClr val="black"/>
                </a:solidFill>
              </a:rPr>
              <a:t>심플한 </a:t>
            </a:r>
            <a:r>
              <a:rPr lang="ko-KR" altLang="en-US" b="1" spc="-150" dirty="0" err="1" smtClean="0">
                <a:solidFill>
                  <a:prstClr val="black"/>
                </a:solidFill>
              </a:rPr>
              <a:t>피피티를</a:t>
            </a:r>
            <a:r>
              <a:rPr lang="ko-KR" altLang="en-US" b="1" spc="-150" dirty="0" smtClean="0">
                <a:solidFill>
                  <a:prstClr val="black"/>
                </a:solidFill>
              </a:rPr>
              <a:t> 찾을 수 있는 가장 쉬운 방법</a:t>
            </a:r>
            <a:endParaRPr lang="en-US" altLang="ko-KR" b="1" spc="-150" dirty="0" smtClean="0">
              <a:solidFill>
                <a:prstClr val="black"/>
              </a:solidFill>
            </a:endParaRPr>
          </a:p>
          <a:p>
            <a:pPr algn="ctr"/>
            <a:r>
              <a:rPr lang="ko-KR" altLang="en-US" sz="1400" b="1" spc="-150" dirty="0" err="1" smtClean="0">
                <a:solidFill>
                  <a:prstClr val="black"/>
                </a:solidFill>
              </a:rPr>
              <a:t>민희블로그에</a:t>
            </a:r>
            <a:r>
              <a:rPr lang="ko-KR" altLang="en-US" sz="1400" b="1" spc="-150" dirty="0" smtClean="0">
                <a:solidFill>
                  <a:prstClr val="black"/>
                </a:solidFill>
              </a:rPr>
              <a:t> 접속하여 </a:t>
            </a:r>
            <a:r>
              <a:rPr lang="ko-KR" altLang="en-US" sz="1400" b="1" spc="-150" dirty="0" err="1" smtClean="0">
                <a:solidFill>
                  <a:prstClr val="black"/>
                </a:solidFill>
              </a:rPr>
              <a:t>댓글을</a:t>
            </a:r>
            <a:r>
              <a:rPr lang="ko-KR" altLang="en-US" sz="1400" b="1" spc="-150" dirty="0" smtClean="0">
                <a:solidFill>
                  <a:prstClr val="black"/>
                </a:solidFill>
              </a:rPr>
              <a:t> 남긴 뒤 </a:t>
            </a:r>
            <a:r>
              <a:rPr lang="ko-KR" altLang="en-US" sz="1400" b="1" spc="-150" dirty="0" err="1" smtClean="0">
                <a:solidFill>
                  <a:prstClr val="black"/>
                </a:solidFill>
              </a:rPr>
              <a:t>심플한피피티를</a:t>
            </a:r>
            <a:r>
              <a:rPr lang="ko-KR" altLang="en-US" sz="1400" b="1" spc="-150" dirty="0" smtClean="0">
                <a:solidFill>
                  <a:prstClr val="black"/>
                </a:solidFill>
              </a:rPr>
              <a:t> 사용한다</a:t>
            </a:r>
            <a:r>
              <a:rPr lang="en-US" altLang="ko-KR" sz="1400" b="1" spc="-150" dirty="0" smtClean="0">
                <a:solidFill>
                  <a:prstClr val="black"/>
                </a:solidFill>
              </a:rPr>
              <a:t>.</a:t>
            </a:r>
            <a:endParaRPr lang="ko-KR" altLang="en-US" spc="-150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rgbClr val="1F497D">
                    <a:lumMod val="75000"/>
                  </a:srgbClr>
                </a:solidFill>
                <a:ea typeface="HY헤드라인M" pitchFamily="18" charset="-127"/>
              </a:rPr>
              <a:t>개발 툴과 환경</a:t>
            </a:r>
            <a:endParaRPr lang="ko-KR" altLang="en-US" sz="3200" b="1" spc="-150" dirty="0">
              <a:solidFill>
                <a:srgbClr val="1F497D">
                  <a:lumMod val="75000"/>
                </a:srgbClr>
              </a:solidFill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prstClr val="white"/>
                </a:solidFill>
              </a:rPr>
              <a:t>제목을 입력하세요</a:t>
            </a:r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pic>
        <p:nvPicPr>
          <p:cNvPr id="18" name="_x48549128" descr="EMB00000778ad78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492120" y="4581128"/>
            <a:ext cx="2160000" cy="1440000"/>
          </a:xfrm>
          <a:prstGeom prst="rect">
            <a:avLst/>
          </a:prstGeom>
          <a:noFill/>
        </p:spPr>
      </p:pic>
      <p:pic>
        <p:nvPicPr>
          <p:cNvPr id="19" name="_x48549128" descr="EMB00000778ad7b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012160" y="4581128"/>
            <a:ext cx="2160000" cy="1440000"/>
          </a:xfrm>
          <a:prstGeom prst="rect">
            <a:avLst/>
          </a:prstGeom>
          <a:noFill/>
        </p:spPr>
      </p:pic>
      <p:pic>
        <p:nvPicPr>
          <p:cNvPr id="20" name="_x189903544" descr="EMB00000778ad7e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971600" y="4581288"/>
            <a:ext cx="2160001" cy="144000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1115616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prstClr val="white"/>
                </a:solidFill>
              </a:rPr>
              <a:t>우클릭</a:t>
            </a:r>
            <a:r>
              <a:rPr lang="ko-KR" altLang="en-US" sz="1100" dirty="0" smtClean="0">
                <a:solidFill>
                  <a:prstClr val="white"/>
                </a:solidFill>
              </a:rPr>
              <a:t> </a:t>
            </a:r>
            <a:r>
              <a:rPr lang="ko-KR" altLang="en-US" sz="1100" dirty="0" err="1" smtClean="0">
                <a:solidFill>
                  <a:prstClr val="white"/>
                </a:solidFill>
              </a:rPr>
              <a:t>그림바꾸기로</a:t>
            </a:r>
            <a:r>
              <a:rPr lang="ko-KR" altLang="en-US" sz="1100" dirty="0" smtClean="0">
                <a:solidFill>
                  <a:prstClr val="white"/>
                </a:solidFill>
              </a:rPr>
              <a:t> </a:t>
            </a:r>
            <a:endParaRPr lang="en-US" altLang="ko-KR" sz="1100" dirty="0" smtClean="0">
              <a:solidFill>
                <a:prstClr val="white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prstClr val="white"/>
                </a:solidFill>
              </a:rPr>
              <a:t>그림바꿔주세요</a:t>
            </a:r>
            <a:r>
              <a:rPr lang="ko-KR" altLang="en-US" sz="1100" dirty="0" smtClean="0">
                <a:solidFill>
                  <a:prstClr val="white"/>
                </a:solidFill>
              </a:rPr>
              <a:t> 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07904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prstClr val="white"/>
                </a:solidFill>
              </a:rPr>
              <a:t>우클릭</a:t>
            </a:r>
            <a:r>
              <a:rPr lang="ko-KR" altLang="en-US" sz="1100" dirty="0" smtClean="0">
                <a:solidFill>
                  <a:prstClr val="white"/>
                </a:solidFill>
              </a:rPr>
              <a:t> </a:t>
            </a:r>
            <a:r>
              <a:rPr lang="ko-KR" altLang="en-US" sz="1100" dirty="0" err="1" smtClean="0">
                <a:solidFill>
                  <a:prstClr val="white"/>
                </a:solidFill>
              </a:rPr>
              <a:t>그림바꾸기로</a:t>
            </a:r>
            <a:r>
              <a:rPr lang="ko-KR" altLang="en-US" sz="1100" dirty="0" smtClean="0">
                <a:solidFill>
                  <a:prstClr val="white"/>
                </a:solidFill>
              </a:rPr>
              <a:t> </a:t>
            </a:r>
            <a:endParaRPr lang="en-US" altLang="ko-KR" sz="1100" dirty="0" smtClean="0">
              <a:solidFill>
                <a:prstClr val="white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prstClr val="white"/>
                </a:solidFill>
              </a:rPr>
              <a:t>그림바꿔주세요</a:t>
            </a:r>
            <a:r>
              <a:rPr lang="ko-KR" altLang="en-US" sz="1100" dirty="0" smtClean="0">
                <a:solidFill>
                  <a:prstClr val="white"/>
                </a:solidFill>
              </a:rPr>
              <a:t> 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28184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prstClr val="white"/>
                </a:solidFill>
              </a:rPr>
              <a:t>우클릭</a:t>
            </a:r>
            <a:r>
              <a:rPr lang="ko-KR" altLang="en-US" sz="1100" dirty="0" smtClean="0">
                <a:solidFill>
                  <a:prstClr val="white"/>
                </a:solidFill>
              </a:rPr>
              <a:t> </a:t>
            </a:r>
            <a:r>
              <a:rPr lang="ko-KR" altLang="en-US" sz="1100" dirty="0" err="1" smtClean="0">
                <a:solidFill>
                  <a:prstClr val="white"/>
                </a:solidFill>
              </a:rPr>
              <a:t>그림바꾸기로</a:t>
            </a:r>
            <a:r>
              <a:rPr lang="ko-KR" altLang="en-US" sz="1100" dirty="0" smtClean="0">
                <a:solidFill>
                  <a:prstClr val="white"/>
                </a:solidFill>
              </a:rPr>
              <a:t> </a:t>
            </a:r>
            <a:endParaRPr lang="en-US" altLang="ko-KR" sz="1100" dirty="0" smtClean="0">
              <a:solidFill>
                <a:prstClr val="white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prstClr val="white"/>
                </a:solidFill>
              </a:rPr>
              <a:t>그림바꿔주세요</a:t>
            </a:r>
            <a:r>
              <a:rPr lang="ko-KR" altLang="en-US" sz="1100" dirty="0" smtClean="0">
                <a:solidFill>
                  <a:prstClr val="white"/>
                </a:solidFill>
              </a:rPr>
              <a:t> 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67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55576" y="3109069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55576" y="2495319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/>
              <a:t>1)  </a:t>
            </a:r>
            <a:r>
              <a:rPr lang="ko-KR" altLang="en-US" b="1" spc="-150" dirty="0" smtClean="0"/>
              <a:t>소제목을 입력하세요</a:t>
            </a:r>
            <a:endParaRPr lang="ko-KR" altLang="en-US" b="1" spc="-150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1772816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 smtClean="0"/>
              <a:t>“</a:t>
            </a:r>
            <a:r>
              <a:rPr lang="ko-KR" altLang="en-US" sz="2000" b="1" spc="-150" dirty="0" err="1" smtClean="0"/>
              <a:t>민희블로그</a:t>
            </a:r>
            <a:r>
              <a:rPr lang="en-US" altLang="ko-KR" sz="2000" b="1" spc="-150" dirty="0" smtClean="0"/>
              <a:t>”</a:t>
            </a:r>
            <a:r>
              <a:rPr lang="ko-KR" altLang="en-US" sz="2000" spc="-150" dirty="0" smtClean="0"/>
              <a:t>는 심플한 피피티를 얻을 수 있는 좋은 </a:t>
            </a:r>
            <a:r>
              <a:rPr lang="ko-KR" altLang="en-US" sz="2000" spc="-150" dirty="0" err="1" smtClean="0"/>
              <a:t>블로그</a:t>
            </a:r>
            <a:r>
              <a:rPr lang="ko-KR" altLang="en-US" sz="2000" spc="-150" dirty="0" smtClean="0"/>
              <a:t> 이다</a:t>
            </a:r>
            <a:r>
              <a:rPr lang="en-US" altLang="ko-KR" sz="2000" spc="-150" dirty="0" smtClean="0"/>
              <a:t>.</a:t>
            </a:r>
            <a:endParaRPr lang="ko-KR" altLang="en-US" spc="-150" dirty="0"/>
          </a:p>
        </p:txBody>
      </p:sp>
      <p:sp>
        <p:nvSpPr>
          <p:cNvPr id="22" name="TextBox 21"/>
          <p:cNvSpPr txBox="1"/>
          <p:nvPr/>
        </p:nvSpPr>
        <p:spPr>
          <a:xfrm>
            <a:off x="2699792" y="4005064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내용을 입력하세요</a:t>
            </a:r>
            <a:endParaRPr lang="en-US" altLang="ko-KR" sz="1400" dirty="0" smtClean="0"/>
          </a:p>
          <a:p>
            <a:r>
              <a:rPr lang="ko-KR" altLang="en-US" sz="1400" dirty="0" smtClean="0"/>
              <a:t>내용을 입력하세요</a:t>
            </a:r>
            <a:endParaRPr lang="en-US" altLang="ko-KR" sz="1400" dirty="0" smtClean="0"/>
          </a:p>
          <a:p>
            <a:r>
              <a:rPr lang="ko-KR" altLang="en-US" sz="1400" dirty="0" smtClean="0"/>
              <a:t>내용을 입력하세요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267744" y="399577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/>
              <a:t>예</a:t>
            </a:r>
            <a:r>
              <a:rPr lang="en-US" altLang="ko-KR" sz="1400" spc="-150" dirty="0" smtClean="0"/>
              <a:t>)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2555776" y="4725144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 smtClean="0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 smtClean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 smtClean="0"/>
              <a:t>그냥 최대한 단순하게 표현을 하도록 한다</a:t>
            </a:r>
            <a:r>
              <a:rPr lang="en-US" altLang="ko-KR" sz="1600" spc="-150" dirty="0" smtClean="0"/>
              <a:t>.</a:t>
            </a:r>
          </a:p>
          <a:p>
            <a:pPr fontAlgn="base"/>
            <a:r>
              <a:rPr lang="ko-KR" altLang="en-US" sz="1600" spc="-150" dirty="0" smtClean="0"/>
              <a:t>색은 </a:t>
            </a:r>
            <a:r>
              <a:rPr lang="en-US" altLang="ko-KR" sz="1600" spc="-150" dirty="0" smtClean="0"/>
              <a:t>4</a:t>
            </a:r>
            <a:r>
              <a:rPr lang="ko-KR" altLang="en-US" sz="1600" spc="-150" dirty="0" smtClean="0"/>
              <a:t>가지 이상을 사용하지 않는 것이  바람직하다고 생각한다</a:t>
            </a:r>
            <a:r>
              <a:rPr lang="en-US" altLang="ko-KR" sz="1600" spc="-150" dirty="0" smtClean="0"/>
              <a:t>.</a:t>
            </a:r>
            <a:endParaRPr lang="ko-KR" altLang="en-US" sz="1600" spc="-150" dirty="0" smtClean="0"/>
          </a:p>
        </p:txBody>
      </p:sp>
      <p:sp>
        <p:nvSpPr>
          <p:cNvPr id="25" name="줄무늬가 있는 오른쪽 화살표 24"/>
          <p:cNvSpPr/>
          <p:nvPr/>
        </p:nvSpPr>
        <p:spPr>
          <a:xfrm>
            <a:off x="827584" y="4941168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339752" y="4869160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소제목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소제목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95736" y="255561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내용을 입력하세요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195736" y="3131676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내용을 입력하세요</a:t>
            </a:r>
            <a:endParaRPr lang="en-US" altLang="ko-KR" dirty="0" smtClean="0"/>
          </a:p>
          <a:p>
            <a:r>
              <a:rPr lang="en-US" altLang="ko-KR" dirty="0" smtClean="0"/>
              <a:t>http://minheeblog.tistory.com/category/PPT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 무엇인가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95536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</a:t>
            </a:r>
            <a:r>
              <a:rPr lang="en-US" altLang="ko-KR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3113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  <a:ea typeface="+mj-ea"/>
              </a:rPr>
              <a:t>팀 소개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536" y="342900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150" dirty="0" smtClean="0"/>
              <a:t>팀 구성 및 역할</a:t>
            </a:r>
            <a:endParaRPr lang="ko-KR" altLang="en-US" sz="1200" b="1" spc="-15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2123728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385192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5580112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직사각형 21"/>
          <p:cNvSpPr/>
          <p:nvPr/>
        </p:nvSpPr>
        <p:spPr>
          <a:xfrm>
            <a:off x="7308304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2123728" y="342900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150" dirty="0" smtClean="0"/>
              <a:t>기획 배경</a:t>
            </a:r>
            <a:endParaRPr lang="en-US" altLang="ko-KR" sz="1200" b="1" spc="-150" dirty="0" smtClean="0"/>
          </a:p>
          <a:p>
            <a:r>
              <a:rPr lang="ko-KR" altLang="en-US" sz="1200" b="1" spc="-150" dirty="0" smtClean="0"/>
              <a:t>개발 목표</a:t>
            </a:r>
            <a:endParaRPr lang="en-US" altLang="ko-KR" sz="1200" b="1" spc="-150" dirty="0" smtClean="0"/>
          </a:p>
          <a:p>
            <a:r>
              <a:rPr lang="ko-KR" altLang="en-US" sz="1200" b="1" spc="-150" dirty="0" smtClean="0"/>
              <a:t>개발 툴과 환경</a:t>
            </a:r>
            <a:endParaRPr lang="ko-KR" altLang="en-US" sz="1200" b="1" spc="-15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3851920" y="3429000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150" dirty="0" smtClean="0"/>
              <a:t>테이블 구성</a:t>
            </a:r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System Flow Chart</a:t>
            </a:r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MVC2 </a:t>
            </a:r>
            <a:r>
              <a:rPr lang="ko-KR" altLang="en-US" sz="1200" b="1" spc="-150" dirty="0" smtClean="0"/>
              <a:t>기반 설계</a:t>
            </a:r>
            <a:endParaRPr lang="en-US" altLang="ko-KR" sz="1200" b="1" spc="-150" dirty="0" smtClean="0"/>
          </a:p>
          <a:p>
            <a:endParaRPr lang="ko-KR" altLang="en-US" sz="1200" b="1" spc="-15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5580112" y="3429000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150" dirty="0" smtClean="0"/>
              <a:t>주요기능</a:t>
            </a:r>
            <a:endParaRPr lang="en-US" altLang="ko-KR" sz="1200" b="1" spc="-150" dirty="0" smtClean="0"/>
          </a:p>
          <a:p>
            <a:r>
              <a:rPr lang="ko-KR" altLang="en-US" sz="1200" b="1" spc="-150" dirty="0" smtClean="0"/>
              <a:t>화면구</a:t>
            </a:r>
            <a:r>
              <a:rPr lang="ko-KR" altLang="en-US" sz="1200" b="1" spc="-150" dirty="0"/>
              <a:t>현</a:t>
            </a:r>
            <a:endParaRPr lang="ko-KR" altLang="en-US" sz="1200" b="1" spc="-15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7308304" y="3429000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150" dirty="0" smtClean="0"/>
              <a:t>결론</a:t>
            </a:r>
            <a:endParaRPr lang="en-US" altLang="ko-KR" sz="1200" b="1" spc="-150" dirty="0" smtClean="0"/>
          </a:p>
          <a:p>
            <a:r>
              <a:rPr lang="ko-KR" altLang="en-US" sz="1200" b="1" spc="-150" dirty="0" smtClean="0"/>
              <a:t>개선사</a:t>
            </a:r>
            <a:r>
              <a:rPr lang="ko-KR" altLang="en-US" sz="1200" b="1" spc="-150" dirty="0"/>
              <a:t>항</a:t>
            </a:r>
            <a:endParaRPr lang="ko-KR" altLang="en-US" sz="1200" b="1" spc="-15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2051720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개발 과정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07904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분석 및 설계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92080" y="28529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기능 및 구현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40760" y="2843644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i="0" u="none" strike="noStrike" cap="none" spc="-15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  <a:cs typeface="굴림" pitchFamily="50" charset="-127"/>
              </a:rPr>
              <a:t> </a:t>
            </a:r>
            <a:r>
              <a:rPr kumimoji="1" lang="ko-KR" altLang="en-US" b="1" i="0" u="none" strike="noStrike" cap="none" spc="-15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  <a:cs typeface="굴림" pitchFamily="50" charset="-127"/>
              </a:rPr>
              <a:t>결론 및 개선사항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15816" y="5922421"/>
            <a:ext cx="360040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MINHEEBLOG</a:t>
            </a:r>
          </a:p>
          <a:p>
            <a:pPr algn="ctr"/>
            <a:r>
              <a:rPr lang="en-US" altLang="ko-KR" sz="1050" dirty="0" smtClean="0">
                <a:solidFill>
                  <a:schemeClr val="bg1"/>
                </a:solidFill>
              </a:rPr>
              <a:t>(</a:t>
            </a:r>
            <a:r>
              <a:rPr lang="ko-KR" altLang="en-US" sz="1050" dirty="0" smtClean="0">
                <a:solidFill>
                  <a:schemeClr val="bg1"/>
                </a:solidFill>
              </a:rPr>
              <a:t>여기에 로고를 넣어주세요</a:t>
            </a:r>
            <a:r>
              <a:rPr lang="en-US" altLang="ko-KR" sz="1050" dirty="0" smtClean="0">
                <a:solidFill>
                  <a:schemeClr val="bg1"/>
                </a:solidFill>
              </a:rPr>
              <a:t>)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/>
              <a:t>1)  </a:t>
            </a:r>
            <a:r>
              <a:rPr lang="ko-KR" altLang="en-US" b="1" spc="-150" dirty="0" smtClean="0"/>
              <a:t>소제목을 입력하세요</a:t>
            </a:r>
            <a:endParaRPr lang="ko-KR" altLang="en-US" b="1" spc="-150" dirty="0"/>
          </a:p>
        </p:txBody>
      </p:sp>
      <p:pic>
        <p:nvPicPr>
          <p:cNvPr id="17410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26893" r="49202" b="46815"/>
          <a:stretch>
            <a:fillRect/>
          </a:stretch>
        </p:blipFill>
        <p:spPr bwMode="auto">
          <a:xfrm>
            <a:off x="5004048" y="2474894"/>
            <a:ext cx="576064" cy="1008112"/>
          </a:xfrm>
          <a:prstGeom prst="rect">
            <a:avLst/>
          </a:prstGeom>
          <a:noFill/>
        </p:spPr>
      </p:pic>
      <p:pic>
        <p:nvPicPr>
          <p:cNvPr id="27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6084168" y="2618910"/>
            <a:ext cx="462909" cy="810090"/>
          </a:xfrm>
          <a:prstGeom prst="rect">
            <a:avLst/>
          </a:prstGeom>
          <a:noFill/>
        </p:spPr>
      </p:pic>
      <p:sp>
        <p:nvSpPr>
          <p:cNvPr id="28" name="갈매기형 수장 27"/>
          <p:cNvSpPr/>
          <p:nvPr/>
        </p:nvSpPr>
        <p:spPr>
          <a:xfrm>
            <a:off x="5652120" y="2690918"/>
            <a:ext cx="360040" cy="576064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9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26893" r="49202" b="46815"/>
          <a:stretch>
            <a:fillRect/>
          </a:stretch>
        </p:blipFill>
        <p:spPr bwMode="auto">
          <a:xfrm>
            <a:off x="2771800" y="2762926"/>
            <a:ext cx="370327" cy="648072"/>
          </a:xfrm>
          <a:prstGeom prst="rect">
            <a:avLst/>
          </a:prstGeom>
          <a:noFill/>
        </p:spPr>
      </p:pic>
      <p:pic>
        <p:nvPicPr>
          <p:cNvPr id="30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3553601" y="2474894"/>
            <a:ext cx="586351" cy="1026114"/>
          </a:xfrm>
          <a:prstGeom prst="rect">
            <a:avLst/>
          </a:prstGeom>
          <a:noFill/>
        </p:spPr>
      </p:pic>
      <p:sp>
        <p:nvSpPr>
          <p:cNvPr id="32" name="갈매기형 수장 31"/>
          <p:cNvSpPr/>
          <p:nvPr/>
        </p:nvSpPr>
        <p:spPr>
          <a:xfrm flipH="1">
            <a:off x="3203848" y="2690918"/>
            <a:ext cx="360040" cy="576064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7584" y="3717032"/>
            <a:ext cx="59766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1400" b="1" dirty="0" smtClean="0"/>
              <a:t>내용을 입력하세요</a:t>
            </a:r>
            <a:endParaRPr lang="en-US" altLang="ko-KR" sz="1400" b="1" dirty="0" smtClean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 smtClean="0"/>
              <a:t>-</a:t>
            </a:r>
            <a:r>
              <a:rPr lang="ko-KR" altLang="en-US" sz="1400" b="1" dirty="0" smtClean="0"/>
              <a:t>내용을 입력하세요</a:t>
            </a:r>
            <a:endParaRPr lang="en-US" altLang="ko-KR" sz="1400" b="1" dirty="0" smtClean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 smtClean="0"/>
              <a:t>-</a:t>
            </a:r>
            <a:r>
              <a:rPr lang="ko-KR" altLang="en-US" sz="1400" b="1" dirty="0" smtClean="0"/>
              <a:t>내용을 입력하세요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 무엇인가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1556792"/>
            <a:ext cx="82089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 smtClean="0"/>
              <a:t>1) </a:t>
            </a:r>
            <a:r>
              <a:rPr lang="ko-KR" altLang="en-US" b="1" dirty="0" smtClean="0"/>
              <a:t>소제목을 입력하세요</a:t>
            </a:r>
            <a:endParaRPr lang="ko-KR" altLang="en-US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>
              <a:lnSpc>
                <a:spcPct val="200000"/>
              </a:lnSpc>
            </a:pPr>
            <a:r>
              <a:rPr lang="en-US" altLang="ko-KR" b="1" dirty="0" smtClean="0"/>
              <a:t>2) </a:t>
            </a:r>
            <a:r>
              <a:rPr lang="ko-KR" altLang="en-US" b="1" dirty="0" smtClean="0"/>
              <a:t>소제목을 입력하세요</a:t>
            </a:r>
            <a:endParaRPr lang="ko-KR" altLang="en-US" dirty="0">
              <a:solidFill>
                <a:schemeClr val="tx2"/>
              </a:solidFill>
            </a:endParaRPr>
          </a:p>
          <a:p>
            <a:pPr fontAlgn="base"/>
            <a:r>
              <a:rPr lang="en-US" altLang="ko-KR" b="1" dirty="0" smtClean="0"/>
              <a:t>	</a:t>
            </a:r>
            <a:r>
              <a:rPr lang="ko-KR" altLang="en-US" b="1" dirty="0" smtClean="0"/>
              <a:t>→ 내용을 입력하세요</a:t>
            </a:r>
            <a:endParaRPr lang="ko-KR" altLang="en-US" dirty="0"/>
          </a:p>
        </p:txBody>
      </p:sp>
      <p:graphicFrame>
        <p:nvGraphicFramePr>
          <p:cNvPr id="13" name="다이어그램 12"/>
          <p:cNvGraphicFramePr/>
          <p:nvPr/>
        </p:nvGraphicFramePr>
        <p:xfrm>
          <a:off x="899592" y="1916832"/>
          <a:ext cx="7488832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 무엇인가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68" y="14127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tx2"/>
                </a:solidFill>
              </a:rPr>
              <a:t>[   </a:t>
            </a:r>
            <a:r>
              <a:rPr lang="ko-KR" altLang="en-US" b="1" spc="-150" dirty="0" smtClean="0">
                <a:solidFill>
                  <a:schemeClr val="tx2"/>
                </a:solidFill>
              </a:rPr>
              <a:t>심플한 </a:t>
            </a:r>
            <a:r>
              <a:rPr lang="ko-KR" altLang="en-US" b="1" spc="-150" dirty="0" err="1" smtClean="0">
                <a:solidFill>
                  <a:schemeClr val="tx2"/>
                </a:solidFill>
              </a:rPr>
              <a:t>피피티</a:t>
            </a:r>
            <a:r>
              <a:rPr lang="ko-KR" altLang="en-US" b="1" spc="-150" dirty="0" smtClean="0">
                <a:solidFill>
                  <a:schemeClr val="tx2"/>
                </a:solidFill>
              </a:rPr>
              <a:t> 만들기는 무엇인가   </a:t>
            </a:r>
            <a:r>
              <a:rPr lang="en-US" altLang="ko-KR" b="1" spc="-150" dirty="0" smtClean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/>
          </a:p>
          <a:p>
            <a:endParaRPr lang="ko-KR" altLang="en-US" dirty="0"/>
          </a:p>
        </p:txBody>
      </p:sp>
      <p:graphicFrame>
        <p:nvGraphicFramePr>
          <p:cNvPr id="29" name="다이어그램 28"/>
          <p:cNvGraphicFramePr/>
          <p:nvPr/>
        </p:nvGraphicFramePr>
        <p:xfrm>
          <a:off x="1187624" y="2101304"/>
          <a:ext cx="6936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 무엇인가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36315" y="1412776"/>
            <a:ext cx="958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b="1" dirty="0" smtClean="0"/>
              <a:t>표 제목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11560" y="1917136"/>
          <a:ext cx="7992888" cy="373983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43622"/>
                <a:gridCol w="6249266"/>
              </a:tblGrid>
              <a:tr h="19276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/>
                        <a:t>범주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/>
                        <a:t>예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</a:tr>
              <a:tr h="6851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smtClean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내용을 입력하세요</a:t>
                      </a:r>
                      <a:endParaRPr lang="en-US" altLang="ko-KR" sz="1100" dirty="0" smtClean="0"/>
                    </a:p>
                    <a:p>
                      <a:pPr algn="ctr"/>
                      <a:r>
                        <a:rPr lang="en-US" altLang="ko-KR" sz="1100" dirty="0" smtClean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</a:tr>
              <a:tr h="6851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smtClean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내용을 입력하세요</a:t>
                      </a:r>
                      <a:endParaRPr lang="en-US" altLang="ko-KR" sz="1100" dirty="0" smtClean="0"/>
                    </a:p>
                    <a:p>
                      <a:pPr algn="ctr"/>
                      <a:r>
                        <a:rPr lang="en-US" altLang="ko-KR" sz="1100" dirty="0" smtClean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</a:tr>
              <a:tr h="53760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smtClean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내용을 입력하세요</a:t>
                      </a:r>
                      <a:endParaRPr lang="en-US" altLang="ko-KR" sz="1100" dirty="0" smtClean="0"/>
                    </a:p>
                    <a:p>
                      <a:pPr algn="ctr"/>
                      <a:r>
                        <a:rPr lang="en-US" altLang="ko-KR" sz="1100" dirty="0" smtClean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</a:tr>
              <a:tr h="151623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내용을 입력하세요</a:t>
                      </a:r>
                      <a:endParaRPr lang="en-US" altLang="ko-KR" sz="1100" dirty="0" smtClean="0"/>
                    </a:p>
                    <a:p>
                      <a:pPr algn="ctr"/>
                      <a:r>
                        <a:rPr lang="en-US" altLang="ko-KR" sz="1100" dirty="0" smtClean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3568" y="4149080"/>
            <a:ext cx="7920880" cy="216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83568" y="3615548"/>
            <a:ext cx="1800200" cy="4320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83568" y="1484784"/>
          <a:ext cx="7848872" cy="1944216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123020"/>
                <a:gridCol w="893204"/>
                <a:gridCol w="1368152"/>
                <a:gridCol w="1296144"/>
                <a:gridCol w="1152128"/>
                <a:gridCol w="2016224"/>
              </a:tblGrid>
              <a:tr h="46940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748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/>
                        <a:t>내용을 입력하세요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smtClean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71600" y="4329678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내용을 입력하세요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http://minheeblog.tistory.com/category/PPT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76842" y="364676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</a:rPr>
              <a:t>소제목을 입력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7435" y="83671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559" y="1167276"/>
            <a:ext cx="3064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표제목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7544" y="2420888"/>
            <a:ext cx="8280920" cy="17281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155679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1) </a:t>
            </a:r>
            <a:r>
              <a:rPr lang="ko-KR" altLang="en-US" b="1" dirty="0" err="1" smtClean="0"/>
              <a:t>소재목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5576" y="1844824"/>
            <a:ext cx="792088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600" b="1" dirty="0" smtClean="0"/>
              <a:t>“</a:t>
            </a:r>
            <a:r>
              <a:rPr lang="ko-KR" altLang="en-US" sz="1600" b="1" dirty="0" err="1" smtClean="0"/>
              <a:t>피피티</a:t>
            </a:r>
            <a:r>
              <a:rPr lang="en-US" altLang="ko-KR" sz="1600" b="1" dirty="0" smtClean="0"/>
              <a:t>”</a:t>
            </a:r>
            <a:r>
              <a:rPr lang="ko-KR" altLang="en-US" sz="1600" b="1" dirty="0" smtClean="0"/>
              <a:t>을 만들기는 너무나 귀찮은 일이다</a:t>
            </a:r>
            <a:r>
              <a:rPr lang="en-US" altLang="ko-KR" sz="1600" b="1" dirty="0" smtClean="0"/>
              <a:t>.</a:t>
            </a:r>
            <a:endParaRPr lang="ko-KR" altLang="en-US" sz="1400" spc="-150" dirty="0"/>
          </a:p>
        </p:txBody>
      </p:sp>
      <p:pic>
        <p:nvPicPr>
          <p:cNvPr id="15" name="_x48549128" descr="EMB00000778ad78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203848" y="4293096"/>
            <a:ext cx="2700000" cy="1800000"/>
          </a:xfrm>
          <a:prstGeom prst="rect">
            <a:avLst/>
          </a:prstGeom>
          <a:noFill/>
        </p:spPr>
      </p:pic>
      <p:pic>
        <p:nvPicPr>
          <p:cNvPr id="16" name="_x48549128" descr="EMB00000778ad7b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5988292" y="4293296"/>
            <a:ext cx="2700000" cy="1800000"/>
          </a:xfrm>
          <a:prstGeom prst="rect">
            <a:avLst/>
          </a:prstGeom>
          <a:noFill/>
        </p:spPr>
      </p:pic>
      <p:pic>
        <p:nvPicPr>
          <p:cNvPr id="17" name="_x189903544" descr="EMB00000778ad7e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06779" y="4296844"/>
            <a:ext cx="2700001" cy="180000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 무엇인가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7584" y="2636912"/>
            <a:ext cx="71287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 fontAlgn="base">
              <a:lnSpc>
                <a:spcPct val="150000"/>
              </a:lnSpc>
            </a:pPr>
            <a:r>
              <a:rPr lang="ko-KR" altLang="en-US" sz="1400" b="1" spc="-150" dirty="0" smtClean="0"/>
              <a:t>① 내용</a:t>
            </a:r>
            <a:r>
              <a:rPr lang="en-US" altLang="ko-KR" sz="1400" b="1" spc="-150" dirty="0" smtClean="0"/>
              <a:t>: </a:t>
            </a:r>
            <a:r>
              <a:rPr lang="ko-KR" altLang="en-US" sz="1400" b="1" spc="-150" dirty="0" smtClean="0"/>
              <a:t>을 입력하세요</a:t>
            </a:r>
            <a:endParaRPr lang="ko-KR" altLang="en-US" sz="1400" spc="-150" dirty="0" smtClean="0"/>
          </a:p>
          <a:p>
            <a:pPr fontAlgn="base">
              <a:lnSpc>
                <a:spcPct val="150000"/>
              </a:lnSpc>
            </a:pPr>
            <a:r>
              <a:rPr lang="ko-KR" altLang="en-US" sz="1400" b="1" spc="-150" dirty="0" smtClean="0"/>
              <a:t>② 내용</a:t>
            </a:r>
            <a:r>
              <a:rPr lang="en-US" altLang="ko-KR" sz="1400" b="1" spc="-150" dirty="0" smtClean="0"/>
              <a:t>: </a:t>
            </a:r>
            <a:r>
              <a:rPr lang="ko-KR" altLang="en-US" sz="1400" b="1" spc="-150" dirty="0" smtClean="0"/>
              <a:t>을 입력하세요</a:t>
            </a:r>
            <a:endParaRPr lang="ko-KR" altLang="en-US" sz="1400" spc="-150" dirty="0" smtClean="0"/>
          </a:p>
          <a:p>
            <a:pPr fontAlgn="base">
              <a:lnSpc>
                <a:spcPct val="150000"/>
              </a:lnSpc>
            </a:pPr>
            <a:r>
              <a:rPr lang="ko-KR" altLang="en-US" sz="1400" b="1" spc="-150" dirty="0" smtClean="0"/>
              <a:t>③ 내용</a:t>
            </a:r>
            <a:r>
              <a:rPr lang="en-US" altLang="ko-KR" sz="1400" b="1" spc="-150" dirty="0" smtClean="0"/>
              <a:t>: </a:t>
            </a:r>
            <a:r>
              <a:rPr lang="ko-KR" altLang="en-US" sz="1400" b="1" spc="-150" dirty="0" smtClean="0"/>
              <a:t>을 입력하세요</a:t>
            </a:r>
            <a:endParaRPr lang="ko-KR" altLang="en-US" sz="1400" spc="-150" dirty="0" smtClean="0"/>
          </a:p>
          <a:p>
            <a:pPr marL="265113" indent="-265113" fontAlgn="base">
              <a:lnSpc>
                <a:spcPct val="150000"/>
              </a:lnSpc>
            </a:pPr>
            <a:r>
              <a:rPr lang="ko-KR" altLang="en-US" sz="1400" b="1" spc="-150" dirty="0" smtClean="0"/>
              <a:t>④ 내용</a:t>
            </a:r>
            <a:r>
              <a:rPr lang="en-US" altLang="ko-KR" sz="1400" b="1" spc="-150" dirty="0" smtClean="0"/>
              <a:t>: </a:t>
            </a:r>
            <a:r>
              <a:rPr lang="ko-KR" altLang="en-US" sz="1400" b="1" spc="-150" dirty="0" smtClean="0"/>
              <a:t>을 입력하세요</a:t>
            </a:r>
            <a:endParaRPr lang="ko-KR" altLang="en-US" sz="1400" spc="-150" dirty="0" smtClean="0"/>
          </a:p>
          <a:p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27584" y="479715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우클릭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그림바꾸기로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그림바꿔주세요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63888" y="479715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우클릭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그림바꾸기로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그림바꿔주세요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16216" y="479715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우클릭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그림바꾸기로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그림바꿔주세요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340768"/>
            <a:ext cx="9144000" cy="25922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292080" y="2636912"/>
            <a:ext cx="27638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팀 소개</a:t>
            </a:r>
            <a:endParaRPr lang="ko-KR" altLang="en-US" sz="6000" dirty="0">
              <a:solidFill>
                <a:schemeClr val="bg1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484784"/>
            <a:ext cx="11464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01</a:t>
            </a:r>
            <a:endParaRPr lang="ko-KR" altLang="en-US" sz="6000" dirty="0">
              <a:solidFill>
                <a:schemeClr val="bg1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37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4498" y="271681"/>
            <a:ext cx="10470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smtClean="0">
                <a:solidFill>
                  <a:schemeClr val="bg1"/>
                </a:solidFill>
              </a:rPr>
              <a:t>MSG </a:t>
            </a:r>
            <a:r>
              <a:rPr lang="ko-KR" altLang="en-US" sz="1200" b="1" spc="-150" dirty="0" smtClean="0">
                <a:solidFill>
                  <a:schemeClr val="bg1"/>
                </a:solidFill>
              </a:rPr>
              <a:t>프로젝트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자바 실무 프로젝트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612900" y="2420888"/>
            <a:ext cx="1591816" cy="1512168"/>
          </a:xfrm>
          <a:prstGeom prst="ellipse">
            <a:avLst/>
          </a:prstGeom>
          <a:gradFill flip="none" rotWithShape="1">
            <a:gsLst>
              <a:gs pos="64000">
                <a:schemeClr val="bg1"/>
              </a:gs>
              <a:gs pos="2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26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정진우</a:t>
            </a:r>
            <a:endParaRPr lang="ko-KR" altLang="en-US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689041" y="2420888"/>
            <a:ext cx="1591816" cy="1512168"/>
          </a:xfrm>
          <a:prstGeom prst="ellipse">
            <a:avLst/>
          </a:prstGeom>
          <a:gradFill flip="none" rotWithShape="1">
            <a:gsLst>
              <a:gs pos="64000">
                <a:schemeClr val="bg1"/>
              </a:gs>
              <a:gs pos="2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26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이재민</a:t>
            </a:r>
          </a:p>
        </p:txBody>
      </p:sp>
      <p:sp>
        <p:nvSpPr>
          <p:cNvPr id="13" name="타원 12"/>
          <p:cNvSpPr/>
          <p:nvPr/>
        </p:nvSpPr>
        <p:spPr>
          <a:xfrm>
            <a:off x="4742746" y="2420888"/>
            <a:ext cx="1591816" cy="1512168"/>
          </a:xfrm>
          <a:prstGeom prst="ellipse">
            <a:avLst/>
          </a:prstGeom>
          <a:gradFill flip="none" rotWithShape="1">
            <a:gsLst>
              <a:gs pos="64000">
                <a:schemeClr val="bg1"/>
              </a:gs>
              <a:gs pos="2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26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진상형</a:t>
            </a:r>
            <a:endParaRPr lang="ko-KR" altLang="en-US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877467" y="2420888"/>
            <a:ext cx="1591816" cy="1512168"/>
          </a:xfrm>
          <a:prstGeom prst="ellipse">
            <a:avLst/>
          </a:prstGeom>
          <a:gradFill flip="none" rotWithShape="1">
            <a:gsLst>
              <a:gs pos="64000">
                <a:schemeClr val="bg1"/>
              </a:gs>
              <a:gs pos="2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26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김선미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55576" y="4293096"/>
            <a:ext cx="1296144" cy="1800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26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모델링</a:t>
            </a:r>
            <a:endParaRPr lang="en-US" altLang="ko-KR" sz="1600" dirty="0" smtClean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디버깅</a:t>
            </a:r>
            <a:endParaRPr lang="en-US" altLang="ko-KR" sz="1600" dirty="0" smtClean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시스템설계</a:t>
            </a:r>
            <a:endParaRPr lang="ko-KR" altLang="en-US" sz="16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36877" y="4293096"/>
            <a:ext cx="1296144" cy="1800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26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크롤링</a:t>
            </a:r>
            <a:endParaRPr lang="en-US" altLang="ko-KR" sz="1600" dirty="0" smtClean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자료수집</a:t>
            </a:r>
            <a:endParaRPr lang="en-US" altLang="ko-KR" sz="1600" dirty="0" smtClean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기능보</a:t>
            </a:r>
            <a:r>
              <a:rPr lang="ko-KR" altLang="en-US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완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890582" y="4293096"/>
            <a:ext cx="1296144" cy="1800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26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테스팅</a:t>
            </a:r>
            <a:endParaRPr lang="en-US" altLang="ko-KR" sz="1600" dirty="0" smtClean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기능구</a:t>
            </a:r>
            <a:r>
              <a:rPr lang="ko-KR" altLang="en-US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상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025303" y="4293096"/>
            <a:ext cx="1296144" cy="1800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26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사례분석</a:t>
            </a:r>
            <a:endParaRPr lang="en-US" altLang="ko-KR" sz="1600" dirty="0" smtClean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조</a:t>
            </a:r>
            <a:r>
              <a:rPr lang="ko-KR" altLang="en-US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사</a:t>
            </a:r>
          </a:p>
        </p:txBody>
      </p:sp>
      <p:sp>
        <p:nvSpPr>
          <p:cNvPr id="6" name="포인트가 5개인 별 5"/>
          <p:cNvSpPr/>
          <p:nvPr/>
        </p:nvSpPr>
        <p:spPr>
          <a:xfrm>
            <a:off x="1179984" y="1772816"/>
            <a:ext cx="439688" cy="432048"/>
          </a:xfrm>
          <a:prstGeom prst="star5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27435" y="836712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 b="1" spc="-150">
                <a:solidFill>
                  <a:srgbClr val="1F497D">
                    <a:lumMod val="75000"/>
                  </a:srgbClr>
                </a:solidFill>
              </a:defRPr>
            </a:lvl1pPr>
          </a:lstStyle>
          <a:p>
            <a:r>
              <a:rPr lang="ko-KR" altLang="en-US" dirty="0"/>
              <a:t>팀 소개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팀 구성 및 역할</a:t>
            </a:r>
            <a:endParaRPr lang="ko-KR" altLang="en-US" sz="1400" b="1" dirty="0">
              <a:solidFill>
                <a:prstClr val="white">
                  <a:lumMod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340768"/>
            <a:ext cx="9144000" cy="25922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292080" y="2636912"/>
            <a:ext cx="35189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개발 과정</a:t>
            </a:r>
            <a:endParaRPr lang="ko-KR" altLang="en-US" sz="6000" dirty="0">
              <a:solidFill>
                <a:schemeClr val="bg1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484784"/>
            <a:ext cx="11464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02</a:t>
            </a:r>
            <a:endParaRPr lang="ko-KR" altLang="en-US" sz="6000" dirty="0">
              <a:solidFill>
                <a:schemeClr val="bg1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51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555776" y="1412776"/>
            <a:ext cx="57606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 smtClean="0">
                <a:solidFill>
                  <a:srgbClr val="4BACC6">
                    <a:lumMod val="50000"/>
                  </a:srgbClr>
                </a:solidFill>
              </a:rPr>
              <a:t>첫번째</a:t>
            </a:r>
            <a:r>
              <a:rPr lang="ko-KR" altLang="en-US" sz="2000" b="1" spc="-150" dirty="0" smtClean="0">
                <a:solidFill>
                  <a:srgbClr val="4BACC6">
                    <a:lumMod val="50000"/>
                  </a:srgbClr>
                </a:solidFill>
              </a:rPr>
              <a:t> 개발 목표</a:t>
            </a:r>
            <a:endParaRPr lang="en-US" altLang="ko-KR" sz="2000" b="1" spc="-150" dirty="0" smtClean="0">
              <a:solidFill>
                <a:srgbClr val="4BACC6">
                  <a:lumMod val="50000"/>
                </a:srgbClr>
              </a:solidFill>
            </a:endParaRPr>
          </a:p>
          <a:p>
            <a:pPr fontAlgn="base"/>
            <a:r>
              <a:rPr lang="ko-KR" altLang="en-US" sz="1600" dirty="0"/>
              <a:t>영화 선택에 대한 의사결정에 도움을 준다</a:t>
            </a:r>
            <a:r>
              <a:rPr lang="en-US" altLang="ko-KR" sz="1600" dirty="0"/>
              <a:t>. </a:t>
            </a:r>
          </a:p>
        </p:txBody>
      </p:sp>
      <p:sp>
        <p:nvSpPr>
          <p:cNvPr id="25" name="줄무늬가 있는 오른쪽 화살표 24"/>
          <p:cNvSpPr/>
          <p:nvPr/>
        </p:nvSpPr>
        <p:spPr>
          <a:xfrm>
            <a:off x="827584" y="1628800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339752" y="1556792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4497" y="271681"/>
            <a:ext cx="10470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smtClean="0">
                <a:solidFill>
                  <a:prstClr val="white"/>
                </a:solidFill>
              </a:rPr>
              <a:t>MSG </a:t>
            </a:r>
            <a:r>
              <a:rPr lang="ko-KR" altLang="en-US" sz="1200" b="1" spc="-150" dirty="0" smtClean="0">
                <a:solidFill>
                  <a:prstClr val="white"/>
                </a:solidFill>
              </a:rPr>
              <a:t>프로젝트</a:t>
            </a:r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prstClr val="white"/>
                </a:solidFill>
              </a:rPr>
              <a:t>과목이름이나 영문타이틀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rgbClr val="1F497D">
                    <a:lumMod val="75000"/>
                  </a:srgbClr>
                </a:solidFill>
              </a:rPr>
              <a:t>개발과정</a:t>
            </a:r>
            <a:endParaRPr lang="ko-KR" altLang="en-US" sz="2000" b="1" spc="-150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개발배경</a:t>
            </a:r>
            <a:endParaRPr lang="ko-KR" altLang="en-US" sz="14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555776" y="2708920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 smtClean="0">
                <a:solidFill>
                  <a:srgbClr val="4BACC6">
                    <a:lumMod val="50000"/>
                  </a:srgbClr>
                </a:solidFill>
              </a:rPr>
              <a:t>두번째</a:t>
            </a:r>
            <a:r>
              <a:rPr lang="ko-KR" altLang="en-US" sz="2000" b="1" spc="-150" dirty="0" smtClean="0">
                <a:solidFill>
                  <a:srgbClr val="4BACC6">
                    <a:lumMod val="50000"/>
                  </a:srgbClr>
                </a:solidFill>
              </a:rPr>
              <a:t> 개발 목표</a:t>
            </a:r>
            <a:endParaRPr lang="en-US" altLang="ko-KR" sz="2000" b="1" spc="-150" dirty="0" smtClean="0">
              <a:solidFill>
                <a:srgbClr val="4BACC6">
                  <a:lumMod val="50000"/>
                </a:srgbClr>
              </a:solidFill>
            </a:endParaRPr>
          </a:p>
          <a:p>
            <a:r>
              <a:rPr lang="ko-KR" altLang="en-US" sz="1600" dirty="0"/>
              <a:t>이용자들의 참여의식을 높이고 문화 생활의 수준을 향상시킨다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  <p:sp>
        <p:nvSpPr>
          <p:cNvPr id="35" name="줄무늬가 있는 오른쪽 화살표 34"/>
          <p:cNvSpPr/>
          <p:nvPr/>
        </p:nvSpPr>
        <p:spPr>
          <a:xfrm>
            <a:off x="827584" y="2924944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339752" y="2852936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555776" y="3989303"/>
            <a:ext cx="576064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 smtClean="0">
                <a:solidFill>
                  <a:srgbClr val="4BACC6">
                    <a:lumMod val="50000"/>
                  </a:srgbClr>
                </a:solidFill>
              </a:rPr>
              <a:t>세번</a:t>
            </a:r>
            <a:r>
              <a:rPr lang="ko-KR" altLang="en-US" sz="2000" b="1" spc="-150" dirty="0" err="1">
                <a:solidFill>
                  <a:srgbClr val="4BACC6">
                    <a:lumMod val="50000"/>
                  </a:srgbClr>
                </a:solidFill>
              </a:rPr>
              <a:t>째</a:t>
            </a:r>
            <a:r>
              <a:rPr lang="ko-KR" altLang="en-US" sz="2000" b="1" spc="-150" dirty="0" smtClean="0">
                <a:solidFill>
                  <a:srgbClr val="4BACC6">
                    <a:lumMod val="50000"/>
                  </a:srgbClr>
                </a:solidFill>
              </a:rPr>
              <a:t> 개발 목표</a:t>
            </a:r>
            <a:endParaRPr lang="en-US" altLang="ko-KR" sz="2000" b="1" spc="-150" dirty="0" smtClean="0">
              <a:solidFill>
                <a:srgbClr val="4BACC6">
                  <a:lumMod val="50000"/>
                </a:srgbClr>
              </a:solidFill>
            </a:endParaRPr>
          </a:p>
          <a:p>
            <a:r>
              <a:rPr lang="ko-KR" altLang="en-US" sz="1600" dirty="0"/>
              <a:t>영화 </a:t>
            </a:r>
            <a:r>
              <a:rPr lang="ko-KR" altLang="en-US" sz="1600" dirty="0" err="1"/>
              <a:t>접근성을</a:t>
            </a:r>
            <a:r>
              <a:rPr lang="ko-KR" altLang="en-US" sz="1600" dirty="0"/>
              <a:t> 높인다</a:t>
            </a:r>
            <a:r>
              <a:rPr lang="en-US" altLang="ko-KR" sz="1600" dirty="0"/>
              <a:t>.</a:t>
            </a:r>
          </a:p>
        </p:txBody>
      </p:sp>
      <p:sp>
        <p:nvSpPr>
          <p:cNvPr id="42" name="줄무늬가 있는 오른쪽 화살표 41"/>
          <p:cNvSpPr/>
          <p:nvPr/>
        </p:nvSpPr>
        <p:spPr>
          <a:xfrm>
            <a:off x="827584" y="4205327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339752" y="4133319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555776" y="5268689"/>
            <a:ext cx="576064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 smtClean="0">
                <a:solidFill>
                  <a:srgbClr val="4BACC6">
                    <a:lumMod val="50000"/>
                  </a:srgbClr>
                </a:solidFill>
              </a:rPr>
              <a:t>네번</a:t>
            </a:r>
            <a:r>
              <a:rPr lang="ko-KR" altLang="en-US" sz="2000" b="1" spc="-150" dirty="0" err="1">
                <a:solidFill>
                  <a:srgbClr val="4BACC6">
                    <a:lumMod val="50000"/>
                  </a:srgbClr>
                </a:solidFill>
              </a:rPr>
              <a:t>째</a:t>
            </a:r>
            <a:r>
              <a:rPr lang="ko-KR" altLang="en-US" sz="2000" b="1" spc="-150" dirty="0" smtClean="0">
                <a:solidFill>
                  <a:srgbClr val="4BACC6">
                    <a:lumMod val="50000"/>
                  </a:srgbClr>
                </a:solidFill>
              </a:rPr>
              <a:t> 개발 목표</a:t>
            </a:r>
            <a:endParaRPr lang="en-US" altLang="ko-KR" sz="2000" b="1" spc="-150" dirty="0" smtClean="0">
              <a:solidFill>
                <a:srgbClr val="4BACC6">
                  <a:lumMod val="50000"/>
                </a:srgbClr>
              </a:solidFill>
            </a:endParaRPr>
          </a:p>
          <a:p>
            <a:r>
              <a:rPr lang="ko-KR" altLang="en-US" sz="1600" dirty="0"/>
              <a:t>영화 리뷰와 평점을 통해 자유로운 평론이 가능하다</a:t>
            </a:r>
            <a:r>
              <a:rPr lang="en-US" altLang="ko-KR" sz="1600" dirty="0"/>
              <a:t>.</a:t>
            </a:r>
          </a:p>
        </p:txBody>
      </p:sp>
      <p:sp>
        <p:nvSpPr>
          <p:cNvPr id="45" name="줄무늬가 있는 오른쪽 화살표 44"/>
          <p:cNvSpPr/>
          <p:nvPr/>
        </p:nvSpPr>
        <p:spPr>
          <a:xfrm>
            <a:off x="827584" y="5484713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339752" y="5412705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97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개발 툴과 환경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44497" y="271681"/>
            <a:ext cx="10470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smtClean="0">
                <a:solidFill>
                  <a:schemeClr val="bg1"/>
                </a:solidFill>
              </a:rPr>
              <a:t>MSG </a:t>
            </a:r>
            <a:r>
              <a:rPr lang="ko-KR" altLang="en-US" sz="1200" b="1" spc="-150" dirty="0" smtClean="0">
                <a:solidFill>
                  <a:schemeClr val="bg1"/>
                </a:solidFill>
              </a:rPr>
              <a:t>프로젝트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428021"/>
            <a:ext cx="1800000" cy="1015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34" y="3292642"/>
            <a:ext cx="1800000" cy="11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647506"/>
            <a:ext cx="1800000" cy="124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 descr="관련 이미지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404" y="2729439"/>
            <a:ext cx="180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제이쿼리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349" y="4871221"/>
            <a:ext cx="1800000" cy="93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부트스트랩 로고에 대한 이미지 검색결과"/>
          <p:cNvPicPr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196" y="3924517"/>
            <a:ext cx="180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427435" y="83671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rgbClr val="1F497D">
                    <a:lumMod val="75000"/>
                  </a:srgbClr>
                </a:solidFill>
              </a:rPr>
              <a:t>개발과정</a:t>
            </a:r>
            <a:endParaRPr lang="ko-KR" altLang="en-US" sz="2000" b="1" spc="-150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개발배경</a:t>
            </a:r>
            <a:endParaRPr lang="ko-KR" altLang="en-US" sz="1400" b="1" dirty="0">
              <a:solidFill>
                <a:prstClr val="white">
                  <a:lumMod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4498" y="271681"/>
            <a:ext cx="10470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smtClean="0">
                <a:solidFill>
                  <a:prstClr val="white"/>
                </a:solidFill>
              </a:rPr>
              <a:t>MSG </a:t>
            </a:r>
            <a:r>
              <a:rPr lang="ko-KR" altLang="en-US" sz="1200" b="1" spc="-150" dirty="0" smtClean="0">
                <a:solidFill>
                  <a:prstClr val="white"/>
                </a:solidFill>
              </a:rPr>
              <a:t>프로젝트</a:t>
            </a:r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prstClr val="white"/>
                </a:solidFill>
              </a:rPr>
              <a:t>자바 실무 프로젝트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7435" y="836712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 b="1" spc="-150">
                <a:solidFill>
                  <a:srgbClr val="1F497D">
                    <a:lumMod val="75000"/>
                  </a:srgbClr>
                </a:solidFill>
              </a:defRPr>
            </a:lvl1pPr>
          </a:lstStyle>
          <a:p>
            <a:r>
              <a:rPr lang="ko-KR" altLang="en-US" dirty="0" smtClean="0"/>
              <a:t>개발과정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개발계획</a:t>
            </a:r>
            <a:endParaRPr lang="ko-KR" altLang="en-US" sz="1400" b="1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92" y="1552056"/>
            <a:ext cx="8342774" cy="418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040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340768"/>
            <a:ext cx="9144000" cy="25922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355976" y="2636912"/>
            <a:ext cx="45448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smtClean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분석 및 설계</a:t>
            </a:r>
            <a:endParaRPr lang="ko-KR" altLang="en-US" sz="6000" dirty="0">
              <a:solidFill>
                <a:schemeClr val="bg1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484784"/>
            <a:ext cx="11464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03</a:t>
            </a:r>
            <a:endParaRPr lang="ko-KR" altLang="en-US" sz="6000" dirty="0">
              <a:solidFill>
                <a:schemeClr val="bg1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51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778</Words>
  <Application>Microsoft Office PowerPoint</Application>
  <PresentationFormat>화면 슬라이드 쇼(4:3)</PresentationFormat>
  <Paragraphs>362</Paragraphs>
  <Slides>25</Slides>
  <Notes>21</Notes>
  <HiddenSlides>0</HiddenSlides>
  <MMClips>0</MMClips>
  <ScaleCrop>false</ScaleCrop>
  <HeadingPairs>
    <vt:vector size="4" baseType="variant">
      <vt:variant>
        <vt:lpstr>테마</vt:lpstr>
      </vt:variant>
      <vt:variant>
        <vt:i4>7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Office 테마</vt:lpstr>
      <vt:lpstr>1_Office 테마</vt:lpstr>
      <vt:lpstr>2_Office 테마</vt:lpstr>
      <vt:lpstr>3_Office 테마</vt:lpstr>
      <vt:lpstr>5_Office 테마</vt:lpstr>
      <vt:lpstr>4_Office 테마</vt:lpstr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user</cp:lastModifiedBy>
  <cp:revision>33</cp:revision>
  <dcterms:created xsi:type="dcterms:W3CDTF">2016-11-03T20:47:04Z</dcterms:created>
  <dcterms:modified xsi:type="dcterms:W3CDTF">2019-10-22T16:45:16Z</dcterms:modified>
</cp:coreProperties>
</file>