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305" r:id="rId7"/>
    <p:sldId id="261" r:id="rId8"/>
    <p:sldId id="306" r:id="rId9"/>
    <p:sldId id="262" r:id="rId10"/>
    <p:sldId id="310" r:id="rId11"/>
    <p:sldId id="263" r:id="rId12"/>
    <p:sldId id="273" r:id="rId13"/>
    <p:sldId id="302" r:id="rId14"/>
    <p:sldId id="299" r:id="rId15"/>
    <p:sldId id="300" r:id="rId16"/>
    <p:sldId id="301" r:id="rId17"/>
    <p:sldId id="283" r:id="rId18"/>
    <p:sldId id="294" r:id="rId19"/>
    <p:sldId id="295" r:id="rId20"/>
    <p:sldId id="285" r:id="rId21"/>
    <p:sldId id="286" r:id="rId22"/>
    <p:sldId id="287" r:id="rId23"/>
    <p:sldId id="288" r:id="rId24"/>
    <p:sldId id="293" r:id="rId25"/>
    <p:sldId id="307" r:id="rId26"/>
    <p:sldId id="308" r:id="rId27"/>
    <p:sldId id="30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DD2C5-AD78-457A-A41B-8FEAE42E279C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1F4C5A-C730-49E6-889E-E899C4BB8FF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smtClean="0"/>
              <a:t>MSG</a:t>
            </a:r>
            <a:r>
              <a:rPr lang="ko-KR" altLang="en-US" sz="6600" dirty="0" smtClean="0"/>
              <a:t> 프로젝트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팀장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정진우</a:t>
            </a:r>
            <a:endParaRPr lang="en-US" altLang="ko-KR" dirty="0" smtClean="0"/>
          </a:p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이재민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진상형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김선미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74035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5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  <a:endParaRPr lang="en-US" altLang="ko-KR" dirty="0" smtClean="0"/>
          </a:p>
          <a:p>
            <a:r>
              <a:rPr lang="ko-KR" altLang="en-US" dirty="0" smtClean="0"/>
              <a:t>영화목록</a:t>
            </a:r>
            <a:endParaRPr lang="en-US" altLang="ko-KR" dirty="0" smtClean="0"/>
          </a:p>
          <a:p>
            <a:r>
              <a:rPr lang="ko-KR" altLang="en-US" dirty="0" smtClean="0"/>
              <a:t>영화검색</a:t>
            </a:r>
            <a:endParaRPr lang="en-US" altLang="ko-KR" dirty="0" smtClean="0"/>
          </a:p>
          <a:p>
            <a:r>
              <a:rPr lang="ko-KR" altLang="en-US" dirty="0" smtClean="0"/>
              <a:t>랭킹목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9183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1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8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중복체크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4305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우편번호검색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617226" cy="403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911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25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59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0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en-US" altLang="ko-KR" dirty="0" smtClean="0"/>
          </a:p>
          <a:p>
            <a:r>
              <a:rPr lang="ko-KR" altLang="en-US" dirty="0" smtClean="0"/>
              <a:t>개발목표</a:t>
            </a:r>
            <a:endParaRPr lang="en-US" altLang="ko-KR" dirty="0" smtClean="0"/>
          </a:p>
          <a:p>
            <a:r>
              <a:rPr lang="ko-KR" altLang="en-US" dirty="0" smtClean="0"/>
              <a:t>분석 및 설계</a:t>
            </a:r>
            <a:endParaRPr lang="en-US" altLang="ko-KR" dirty="0" smtClean="0"/>
          </a:p>
          <a:p>
            <a:r>
              <a:rPr lang="ko-KR" altLang="en-US" dirty="0" smtClean="0"/>
              <a:t>주요기</a:t>
            </a:r>
            <a:r>
              <a:rPr lang="ko-KR" altLang="en-US" dirty="0"/>
              <a:t>능</a:t>
            </a:r>
            <a:endParaRPr lang="en-US" altLang="ko-KR" dirty="0" smtClean="0"/>
          </a:p>
          <a:p>
            <a:r>
              <a:rPr lang="ko-KR" altLang="en-US" dirty="0" smtClean="0"/>
              <a:t>구</a:t>
            </a:r>
            <a:r>
              <a:rPr lang="ko-KR" altLang="en-US" dirty="0"/>
              <a:t>현</a:t>
            </a:r>
            <a:endParaRPr lang="en-US" altLang="ko-KR" dirty="0" smtClean="0"/>
          </a:p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68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0000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영화목록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상세정보 및 리뷰목록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458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71054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영화검색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48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0101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9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랭킹목록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4560"/>
            <a:ext cx="648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04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모델 방식을 통하여 디자인과 개발이 분리된 환경에서 용이하다는 사실을 깨달았다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모듈화를 통한 유지보수와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알 수 있었다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때 다룬 게시판 만들기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등 다양한 형태로 응용할 수 있었다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프로젝트를 시작하기에 앞서 구체적인 계획과 분석이 부족함을 느꼈다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감사합니다 이미지에 대한 이미지 검색결과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542" y="1570909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0688" y="3856910"/>
            <a:ext cx="3860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/>
              <a:t>감사합니다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9138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 소개 및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이재민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</a:t>
            </a:r>
            <a:r>
              <a:rPr lang="en-US" altLang="ko-KR" dirty="0"/>
              <a:t>: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기능구상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진상형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김선미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4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영화 리뷰와 평점을 통해 자유로운 평론이 가능하다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영화 선택에 대한 의사결정에 도움을 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이용자들의 참여의식을 높이고 문화 생활의 수준을 향상시킨다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접근성을</a:t>
            </a:r>
            <a:r>
              <a:rPr lang="ko-KR" altLang="en-US" dirty="0" smtClean="0"/>
              <a:t> 높인다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71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이클립스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MySQL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04864"/>
            <a:ext cx="1800000" cy="101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1"/>
            <a:ext cx="1800000" cy="11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76" y="4221088"/>
            <a:ext cx="1800000" cy="12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0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개발에 필요한 응용 프로그램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자바스크립트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BootStrap</a:t>
            </a:r>
            <a:endParaRPr lang="ko-KR" altLang="en-US" dirty="0"/>
          </a:p>
        </p:txBody>
      </p:sp>
      <p:pic>
        <p:nvPicPr>
          <p:cNvPr id="1026" name="Picture 2" descr="관련 이미지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제이쿼리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9000"/>
            <a:ext cx="1800000" cy="93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부트스트랩 로고에 대한 이미지 검색결과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21" y="4865598"/>
            <a:ext cx="180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3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구성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11654"/>
            <a:ext cx="6840760" cy="400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3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주요 테이블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Review_info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리뷰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Movie_info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영화 상세정보를 보관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Member_grade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 등급을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Person : </a:t>
            </a:r>
            <a:r>
              <a:rPr lang="ko-KR" altLang="en-US" dirty="0" smtClean="0"/>
              <a:t>배우나 감독 인물 정보를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Genre : </a:t>
            </a:r>
            <a:r>
              <a:rPr lang="ko-KR" altLang="en-US" dirty="0" smtClean="0"/>
              <a:t>장르 종류를 </a:t>
            </a:r>
            <a:r>
              <a:rPr lang="ko-KR" altLang="en-US" dirty="0" err="1" smtClean="0"/>
              <a:t>코드별로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066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및 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MVC2 </a:t>
            </a:r>
            <a:r>
              <a:rPr lang="ko-KR" altLang="en-US" dirty="0" smtClean="0"/>
              <a:t>설</a:t>
            </a:r>
            <a:r>
              <a:rPr lang="ko-KR" altLang="en-US" dirty="0"/>
              <a:t>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5008" y="2564904"/>
            <a:ext cx="1296144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영화가즈아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43808" y="2121674"/>
            <a:ext cx="144016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Home,Log,Member,Movie,Search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858454" y="4581048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home,list,JoinForm</a:t>
            </a:r>
            <a:r>
              <a:rPr lang="en-US" altLang="ko-KR" dirty="0" smtClean="0"/>
              <a:t>,…)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32040" y="2841674"/>
            <a:ext cx="144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log,Member,Movie,Review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원통 10"/>
          <p:cNvSpPr/>
          <p:nvPr/>
        </p:nvSpPr>
        <p:spPr>
          <a:xfrm>
            <a:off x="7020272" y="2564904"/>
            <a:ext cx="1368152" cy="21602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dirty="0" smtClean="0"/>
              <a:t>(Oracle)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4283968" y="6165304"/>
            <a:ext cx="1440160" cy="432208"/>
          </a:xfrm>
          <a:prstGeom prst="wedgeEllipseCallout">
            <a:avLst>
              <a:gd name="adj1" fmla="val -36706"/>
              <a:gd name="adj2" fmla="val -7854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타원형 설명선 14"/>
          <p:cNvSpPr/>
          <p:nvPr/>
        </p:nvSpPr>
        <p:spPr>
          <a:xfrm>
            <a:off x="5796136" y="2143704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907704" y="2924944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1961710" y="4581049"/>
            <a:ext cx="738082" cy="576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427984" y="2924944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419029" y="3160880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4419028" y="4258711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410073" y="4494647"/>
            <a:ext cx="403473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6488212" y="3592345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88212" y="3412908"/>
            <a:ext cx="4034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타원형 설명선 41"/>
          <p:cNvSpPr/>
          <p:nvPr/>
        </p:nvSpPr>
        <p:spPr>
          <a:xfrm>
            <a:off x="4283968" y="1632505"/>
            <a:ext cx="1440160" cy="432208"/>
          </a:xfrm>
          <a:prstGeom prst="wedgeEllipseCallout">
            <a:avLst>
              <a:gd name="adj1" fmla="val -36045"/>
              <a:gd name="adj2" fmla="val 7792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3563888" y="3659006"/>
            <a:ext cx="0" cy="851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660</TotalTime>
  <Words>304</Words>
  <Application>Microsoft Office PowerPoint</Application>
  <PresentationFormat>화면 슬라이드 쇼(4:3)</PresentationFormat>
  <Paragraphs>111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오렌지</vt:lpstr>
      <vt:lpstr>MSG 프로젝트</vt:lpstr>
      <vt:lpstr>목차</vt:lpstr>
      <vt:lpstr>팀 소개 및 역할</vt:lpstr>
      <vt:lpstr>개발목표</vt:lpstr>
      <vt:lpstr>분석 및 설계</vt:lpstr>
      <vt:lpstr>분석 및 설계</vt:lpstr>
      <vt:lpstr>분석 및 설계</vt:lpstr>
      <vt:lpstr>분석 및 설계</vt:lpstr>
      <vt:lpstr>분석 및 설계</vt:lpstr>
      <vt:lpstr>분석 및 설계</vt:lpstr>
      <vt:lpstr>주요기능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결과화면</vt:lpstr>
      <vt:lpstr>결론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프로젝트</dc:title>
  <dc:creator>yj-605-03</dc:creator>
  <cp:lastModifiedBy>yj-605-03</cp:lastModifiedBy>
  <cp:revision>39</cp:revision>
  <dcterms:created xsi:type="dcterms:W3CDTF">2019-10-16T00:25:21Z</dcterms:created>
  <dcterms:modified xsi:type="dcterms:W3CDTF">2019-10-22T03:52:43Z</dcterms:modified>
</cp:coreProperties>
</file>