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6" r:id="rId10"/>
    <p:sldId id="297" r:id="rId11"/>
    <p:sldId id="298" r:id="rId12"/>
    <p:sldId id="274" r:id="rId13"/>
    <p:sldId id="275" r:id="rId14"/>
    <p:sldId id="276" r:id="rId15"/>
    <p:sldId id="267" r:id="rId16"/>
    <p:sldId id="268" r:id="rId17"/>
    <p:sldId id="269" r:id="rId18"/>
    <p:sldId id="270" r:id="rId19"/>
    <p:sldId id="271" r:id="rId20"/>
    <p:sldId id="272" r:id="rId21"/>
    <p:sldId id="304" r:id="rId22"/>
    <p:sldId id="303" r:id="rId23"/>
    <p:sldId id="280" r:id="rId24"/>
    <p:sldId id="281" r:id="rId25"/>
    <p:sldId id="282" r:id="rId26"/>
    <p:sldId id="273" r:id="rId27"/>
    <p:sldId id="302" r:id="rId28"/>
    <p:sldId id="299" r:id="rId29"/>
    <p:sldId id="300" r:id="rId30"/>
    <p:sldId id="301" r:id="rId31"/>
    <p:sldId id="283" r:id="rId32"/>
    <p:sldId id="294" r:id="rId33"/>
    <p:sldId id="295" r:id="rId34"/>
    <p:sldId id="285" r:id="rId35"/>
    <p:sldId id="286" r:id="rId36"/>
    <p:sldId id="287" r:id="rId37"/>
    <p:sldId id="288" r:id="rId38"/>
    <p:sldId id="293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smtClean="0"/>
              <a:t>영화소개 프로젝트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팀장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정진우</a:t>
            </a:r>
            <a:endParaRPr lang="en-US" altLang="ko-KR" dirty="0" smtClean="0"/>
          </a:p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진상형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김선미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97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 컨트롤러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66" y="2132856"/>
            <a:ext cx="6120680" cy="409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45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 모델링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3903950" cy="431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63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09976"/>
            <a:ext cx="6516216" cy="394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63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컨트롤러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5"/>
            <a:ext cx="6840000" cy="398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36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모델링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3903950" cy="431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18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영화목록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840000" cy="4385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7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영화목록 컨트롤러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200000" cy="1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영화목록 모델링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3240360" cy="423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8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영화검색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19155"/>
            <a:ext cx="6192688" cy="420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0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영화검색 컨트롤러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132857"/>
            <a:ext cx="7272808" cy="39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6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팀 소개 및 역할</a:t>
            </a:r>
            <a:endParaRPr lang="en-US" altLang="ko-KR" dirty="0" smtClean="0"/>
          </a:p>
          <a:p>
            <a:r>
              <a:rPr lang="ko-KR" altLang="en-US" dirty="0" smtClean="0"/>
              <a:t>개발목표</a:t>
            </a:r>
            <a:endParaRPr lang="en-US" altLang="ko-KR" dirty="0" smtClean="0"/>
          </a:p>
          <a:p>
            <a:r>
              <a:rPr lang="ko-KR" altLang="en-US" dirty="0" smtClean="0"/>
              <a:t>분석 및 설계</a:t>
            </a:r>
            <a:endParaRPr lang="en-US" altLang="ko-KR" dirty="0" smtClean="0"/>
          </a:p>
          <a:p>
            <a:r>
              <a:rPr lang="ko-KR" altLang="en-US" dirty="0" smtClean="0"/>
              <a:t>주요기</a:t>
            </a:r>
            <a:r>
              <a:rPr lang="ko-KR" altLang="en-US" dirty="0"/>
              <a:t>능</a:t>
            </a:r>
            <a:endParaRPr lang="en-US" altLang="ko-KR" dirty="0" smtClean="0"/>
          </a:p>
          <a:p>
            <a:r>
              <a:rPr lang="ko-KR" altLang="en-US" dirty="0" smtClean="0"/>
              <a:t>구</a:t>
            </a:r>
            <a:r>
              <a:rPr lang="ko-KR" altLang="en-US" dirty="0"/>
              <a:t>현</a:t>
            </a:r>
            <a:endParaRPr lang="en-US" altLang="ko-KR" dirty="0" smtClean="0"/>
          </a:p>
          <a:p>
            <a:r>
              <a:rPr lang="ko-KR" altLang="en-US" dirty="0" smtClean="0"/>
              <a:t>결과화면</a:t>
            </a:r>
            <a:endParaRPr lang="en-US" altLang="ko-KR" dirty="0" smtClean="0"/>
          </a:p>
          <a:p>
            <a:r>
              <a:rPr lang="ko-KR" altLang="en-US" dirty="0" smtClean="0"/>
              <a:t>결론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68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영화검색 모델링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3240360" cy="423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0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랭킹목록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98671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620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랭킹목록 컨트롤</a:t>
            </a:r>
            <a:r>
              <a:rPr lang="ko-KR" altLang="en-US" dirty="0"/>
              <a:t>러</a:t>
            </a:r>
          </a:p>
        </p:txBody>
      </p:sp>
      <p:pic>
        <p:nvPicPr>
          <p:cNvPr id="1843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58" y="2132856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516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홈페이지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6840000" cy="36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5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홈페이지 컨트롤러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5"/>
            <a:ext cx="7242654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3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홈페이지 모델링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132856"/>
            <a:ext cx="5184576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6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8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 화면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847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중복체크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4305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61048"/>
            <a:ext cx="4305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256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우편번호검색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3617226" cy="403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25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소개 및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정진우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</a:t>
            </a:r>
            <a:endParaRPr lang="en-US" altLang="ko-KR" dirty="0" smtClean="0"/>
          </a:p>
          <a:p>
            <a:r>
              <a:rPr lang="ko-KR" altLang="en-US" dirty="0" smtClean="0"/>
              <a:t>이재민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자료수집</a:t>
            </a:r>
            <a:endParaRPr lang="en-US" altLang="ko-KR" dirty="0" smtClean="0"/>
          </a:p>
          <a:p>
            <a:r>
              <a:rPr lang="ko-KR" altLang="en-US" dirty="0" err="1" smtClean="0"/>
              <a:t>진상형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ppt</a:t>
            </a:r>
            <a:endParaRPr lang="en-US" altLang="ko-KR" dirty="0" smtClean="0"/>
          </a:p>
          <a:p>
            <a:r>
              <a:rPr lang="ko-KR" altLang="en-US" dirty="0" smtClean="0"/>
              <a:t>김선미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4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9114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256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594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509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717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영화목록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60000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영화목록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상세정보 및 리뷰목록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64584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71054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 리뷰와 평점을 통해 영화를 선택하는 소요 시간을 줄인다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구체적이고 명확한 의사결정에 도움을 준다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이용자들의 참여의식을 높이고 문화 생활의 수준을 향상시킨다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영화에 중점을 두어 </a:t>
            </a:r>
            <a:r>
              <a:rPr lang="ko-KR" altLang="en-US" dirty="0" err="1" smtClean="0"/>
              <a:t>접근성을</a:t>
            </a:r>
            <a:r>
              <a:rPr lang="ko-KR" altLang="en-US" dirty="0" smtClean="0"/>
              <a:t> 높인다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71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개발에 필요한 응용 프로그램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이클립스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MySQL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04864"/>
            <a:ext cx="1800000" cy="101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96951"/>
            <a:ext cx="1800000" cy="11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76" y="4221088"/>
            <a:ext cx="1800000" cy="124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0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테이블 구성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11654"/>
            <a:ext cx="6840760" cy="400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3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MVC2 </a:t>
            </a:r>
            <a:r>
              <a:rPr lang="ko-KR" altLang="en-US" dirty="0" smtClean="0"/>
              <a:t>설</a:t>
            </a:r>
            <a:r>
              <a:rPr lang="ko-KR" altLang="en-US" dirty="0"/>
              <a:t>계</a:t>
            </a:r>
          </a:p>
        </p:txBody>
      </p:sp>
    </p:spTree>
    <p:extLst>
      <p:ext uri="{BB962C8B-B14F-4D97-AF65-F5344CB8AC3E}">
        <p14:creationId xmlns:p14="http://schemas.microsoft.com/office/powerpoint/2010/main" val="9660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  <a:endParaRPr lang="en-US" altLang="ko-KR" dirty="0" smtClean="0"/>
          </a:p>
          <a:p>
            <a:r>
              <a:rPr lang="ko-KR" altLang="en-US" dirty="0" smtClean="0"/>
              <a:t>영화목록</a:t>
            </a:r>
            <a:endParaRPr lang="en-US" altLang="ko-KR" dirty="0" smtClean="0"/>
          </a:p>
          <a:p>
            <a:r>
              <a:rPr lang="ko-KR" altLang="en-US" dirty="0" smtClean="0"/>
              <a:t>영화검색</a:t>
            </a:r>
            <a:endParaRPr lang="en-US" altLang="ko-KR" dirty="0" smtClean="0"/>
          </a:p>
          <a:p>
            <a:r>
              <a:rPr lang="ko-KR" altLang="en-US" dirty="0" smtClean="0"/>
              <a:t>랭킹목</a:t>
            </a:r>
            <a:r>
              <a:rPr lang="ko-KR" altLang="en-US" dirty="0"/>
              <a:t>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3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8400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223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247</TotalTime>
  <Words>226</Words>
  <Application>Microsoft Office PowerPoint</Application>
  <PresentationFormat>화면 슬라이드 쇼(4:3)</PresentationFormat>
  <Paragraphs>101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오렌지</vt:lpstr>
      <vt:lpstr>영화소개 프로젝트</vt:lpstr>
      <vt:lpstr>목차</vt:lpstr>
      <vt:lpstr>팀 소개 및 역할</vt:lpstr>
      <vt:lpstr>개발목표</vt:lpstr>
      <vt:lpstr>분석 및 설계</vt:lpstr>
      <vt:lpstr>분석 및 설계</vt:lpstr>
      <vt:lpstr>분석 및 설계</vt:lpstr>
      <vt:lpstr>주요기능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영화소개 프로젝트</dc:title>
  <dc:creator>yj-605-03</dc:creator>
  <cp:lastModifiedBy>yj-605-03</cp:lastModifiedBy>
  <cp:revision>21</cp:revision>
  <dcterms:created xsi:type="dcterms:W3CDTF">2019-10-16T00:25:21Z</dcterms:created>
  <dcterms:modified xsi:type="dcterms:W3CDTF">2019-10-16T08:10:57Z</dcterms:modified>
</cp:coreProperties>
</file>