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306" r:id="rId9"/>
    <p:sldId id="262" r:id="rId10"/>
    <p:sldId id="263" r:id="rId11"/>
    <p:sldId id="296" r:id="rId12"/>
    <p:sldId id="297" r:id="rId13"/>
    <p:sldId id="298" r:id="rId14"/>
    <p:sldId id="274" r:id="rId15"/>
    <p:sldId id="275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304" r:id="rId24"/>
    <p:sldId id="303" r:id="rId25"/>
    <p:sldId id="280" r:id="rId26"/>
    <p:sldId id="281" r:id="rId27"/>
    <p:sldId id="273" r:id="rId28"/>
    <p:sldId id="302" r:id="rId29"/>
    <p:sldId id="299" r:id="rId30"/>
    <p:sldId id="300" r:id="rId31"/>
    <p:sldId id="301" r:id="rId32"/>
    <p:sldId id="283" r:id="rId33"/>
    <p:sldId id="294" r:id="rId34"/>
    <p:sldId id="295" r:id="rId35"/>
    <p:sldId id="285" r:id="rId36"/>
    <p:sldId id="286" r:id="rId37"/>
    <p:sldId id="287" r:id="rId38"/>
    <p:sldId id="288" r:id="rId39"/>
    <p:sldId id="293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smtClean="0"/>
              <a:t>MSG</a:t>
            </a:r>
            <a:r>
              <a:rPr lang="ko-KR" altLang="en-US" sz="6600" dirty="0" smtClean="0"/>
              <a:t> </a:t>
            </a:r>
            <a:r>
              <a:rPr lang="ko-KR" altLang="en-US" sz="6600" dirty="0" smtClean="0"/>
              <a:t>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정진우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영화목록</a:t>
            </a:r>
            <a:endParaRPr lang="en-US" altLang="ko-KR" dirty="0" smtClean="0"/>
          </a:p>
          <a:p>
            <a:r>
              <a:rPr lang="ko-KR" altLang="en-US" dirty="0" smtClean="0"/>
              <a:t>영화검색</a:t>
            </a:r>
            <a:endParaRPr lang="en-US" altLang="ko-KR" dirty="0" smtClean="0"/>
          </a:p>
          <a:p>
            <a:r>
              <a:rPr lang="ko-KR" altLang="en-US" dirty="0" smtClean="0"/>
              <a:t>랭킹목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918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8400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2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컨트롤러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6" y="2132856"/>
            <a:ext cx="6120680" cy="40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모델링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6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9976"/>
            <a:ext cx="6516216" cy="394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3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컨트롤러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6840000" cy="398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6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모델링</a:t>
            </a:r>
            <a:endParaRPr lang="ko-KR" alt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60848"/>
            <a:ext cx="648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18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40000" cy="438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컨트롤러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모델링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4800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9155"/>
            <a:ext cx="6192688" cy="42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컨트롤러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32857"/>
            <a:ext cx="7272808" cy="39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모델링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9411"/>
            <a:ext cx="607695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98671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2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컨트롤</a:t>
            </a:r>
            <a:r>
              <a:rPr lang="ko-KR" altLang="en-US" dirty="0"/>
              <a:t>러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1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840000" cy="36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컨트롤러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724265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3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4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</a:t>
            </a:r>
            <a:r>
              <a:rPr lang="en-US" altLang="ko-KR" dirty="0"/>
              <a:t>: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기능구상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진상형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김선미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우편번호검색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617226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911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9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0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17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000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상세정보 및 리뷰목록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458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105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0101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 리뷰와 평점을 통해 자유로운 평론이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영화 선택에 대한 의사결정에 도움을 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이용자들의 참여의식을 높이고 문화 생활의 수준을 향상시킨다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456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모델 방식을 통하여 디자인과 개발이 분리된 환경에서 용이하다는 사실을 깨달았다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모듈화를 통한 유지보수와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알 수 있었다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수업 때 다룬 게시판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등 다양한 형태로 응용할 수 있었다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프로젝트를 시작하기에 앞서 구체적인 계획과 분석이 부족함을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감사합니다 이미지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42" y="157090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0688" y="3856910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3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1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6" y="4221088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이쿼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1800000" cy="9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부트스트랩 로고에 대한 이미지 검색결과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1" y="486559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1654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테이블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Review_info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리뷰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Movie_info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영화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등급을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Person : </a:t>
            </a:r>
            <a:r>
              <a:rPr lang="ko-KR" altLang="en-US" dirty="0" smtClean="0"/>
              <a:t>배우나 감독 인물 정보를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Genre : </a:t>
            </a:r>
            <a:r>
              <a:rPr lang="ko-KR" altLang="en-US" dirty="0" smtClean="0"/>
              <a:t>장르 종류를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06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008" y="2564904"/>
            <a:ext cx="129614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영화가즈아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2121674"/>
            <a:ext cx="144016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Home,Log,Member,Movie,Search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58454" y="4581048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home,list,JoinForm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841674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log,Member,Movie,Review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원통 10"/>
          <p:cNvSpPr/>
          <p:nvPr/>
        </p:nvSpPr>
        <p:spPr>
          <a:xfrm>
            <a:off x="7020272" y="2564904"/>
            <a:ext cx="1368152" cy="21602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(Oracle)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4283968" y="6165304"/>
            <a:ext cx="1440160" cy="432208"/>
          </a:xfrm>
          <a:prstGeom prst="wedgeEllipseCallout">
            <a:avLst>
              <a:gd name="adj1" fmla="val -36706"/>
              <a:gd name="adj2" fmla="val -78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5796136" y="2143704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07704" y="292494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1961710" y="4581049"/>
            <a:ext cx="738082" cy="57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984" y="2924944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419029" y="3160880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19028" y="4258711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10073" y="4494647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488212" y="3592345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88212" y="3412908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>
          <a:xfrm>
            <a:off x="4283968" y="1632505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563888" y="3659006"/>
            <a:ext cx="0" cy="85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454</TotalTime>
  <Words>349</Words>
  <Application>Microsoft Office PowerPoint</Application>
  <PresentationFormat>화면 슬라이드 쇼(4:3)</PresentationFormat>
  <Paragraphs>142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오렌지</vt:lpstr>
      <vt:lpstr>MSG 프로젝트</vt:lpstr>
      <vt:lpstr>목차</vt:lpstr>
      <vt:lpstr>팀 소개 및 역할</vt:lpstr>
      <vt:lpstr>개발목표</vt:lpstr>
      <vt:lpstr>분석 및 설계</vt:lpstr>
      <vt:lpstr>분석 및 설계</vt:lpstr>
      <vt:lpstr>분석 및 설계</vt:lpstr>
      <vt:lpstr>분석 및 설계</vt:lpstr>
      <vt:lpstr>분석 및 설계</vt:lpstr>
      <vt:lpstr>주요기능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yj-605-03</cp:lastModifiedBy>
  <cp:revision>37</cp:revision>
  <dcterms:created xsi:type="dcterms:W3CDTF">2019-10-16T00:25:21Z</dcterms:created>
  <dcterms:modified xsi:type="dcterms:W3CDTF">2019-10-17T00:25:26Z</dcterms:modified>
</cp:coreProperties>
</file>