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85" r:id="rId6"/>
    <p:sldId id="287" r:id="rId7"/>
    <p:sldId id="286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CF9913-50E2-4C6C-8991-650C4D59B84D}" v="16" dt="2022-12-21T16:55:01.6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95" autoAdjust="0"/>
  </p:normalViewPr>
  <p:slideViewPr>
    <p:cSldViewPr snapToGrid="0">
      <p:cViewPr varScale="1">
        <p:scale>
          <a:sx n="64" d="100"/>
          <a:sy n="64" d="100"/>
        </p:scale>
        <p:origin x="96" y="246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정수" userId="01f1c1b4eecfb94d" providerId="LiveId" clId="{FDCF9913-50E2-4C6C-8991-650C4D59B84D}"/>
    <pc:docChg chg="undo custSel addSld delSld modSld">
      <pc:chgData name="김 정수" userId="01f1c1b4eecfb94d" providerId="LiveId" clId="{FDCF9913-50E2-4C6C-8991-650C4D59B84D}" dt="2022-12-21T16:55:12.774" v="2025" actId="20577"/>
      <pc:docMkLst>
        <pc:docMk/>
      </pc:docMkLst>
      <pc:sldChg chg="addSp delSp modSp mod">
        <pc:chgData name="김 정수" userId="01f1c1b4eecfb94d" providerId="LiveId" clId="{FDCF9913-50E2-4C6C-8991-650C4D59B84D}" dt="2022-12-21T16:35:36.274" v="142" actId="403"/>
        <pc:sldMkLst>
          <pc:docMk/>
          <pc:sldMk cId="2259308896" sldId="256"/>
        </pc:sldMkLst>
        <pc:spChg chg="add del mod">
          <ac:chgData name="김 정수" userId="01f1c1b4eecfb94d" providerId="LiveId" clId="{FDCF9913-50E2-4C6C-8991-650C4D59B84D}" dt="2022-12-21T16:33:13.243" v="1" actId="931"/>
          <ac:spMkLst>
            <pc:docMk/>
            <pc:sldMk cId="2259308896" sldId="256"/>
            <ac:spMk id="3" creationId="{3493B336-F55B-13CE-00EC-EF0E485A44CE}"/>
          </ac:spMkLst>
        </pc:spChg>
        <pc:spChg chg="mod">
          <ac:chgData name="김 정수" userId="01f1c1b4eecfb94d" providerId="LiveId" clId="{FDCF9913-50E2-4C6C-8991-650C4D59B84D}" dt="2022-12-21T16:35:18.291" v="93" actId="20577"/>
          <ac:spMkLst>
            <pc:docMk/>
            <pc:sldMk cId="2259308896" sldId="256"/>
            <ac:spMk id="4" creationId="{88467C95-DF23-40B9-B265-2E6F3DE29030}"/>
          </ac:spMkLst>
        </pc:spChg>
        <pc:spChg chg="add del mod">
          <ac:chgData name="김 정수" userId="01f1c1b4eecfb94d" providerId="LiveId" clId="{FDCF9913-50E2-4C6C-8991-650C4D59B84D}" dt="2022-12-21T16:34:10.001" v="5" actId="931"/>
          <ac:spMkLst>
            <pc:docMk/>
            <pc:sldMk cId="2259308896" sldId="256"/>
            <ac:spMk id="8" creationId="{78F99653-CDEB-51C2-D4AF-CAB5950E2F99}"/>
          </ac:spMkLst>
        </pc:spChg>
        <pc:spChg chg="mod">
          <ac:chgData name="김 정수" userId="01f1c1b4eecfb94d" providerId="LiveId" clId="{FDCF9913-50E2-4C6C-8991-650C4D59B84D}" dt="2022-12-21T16:35:36.274" v="142" actId="403"/>
          <ac:spMkLst>
            <pc:docMk/>
            <pc:sldMk cId="2259308896" sldId="256"/>
            <ac:spMk id="18" creationId="{27A48A35-E5E4-4A5F-9F91-BAEA4F5DF21D}"/>
          </ac:spMkLst>
        </pc:spChg>
        <pc:picChg chg="add del mod">
          <ac:chgData name="김 정수" userId="01f1c1b4eecfb94d" providerId="LiveId" clId="{FDCF9913-50E2-4C6C-8991-650C4D59B84D}" dt="2022-12-21T16:33:25.169" v="4" actId="478"/>
          <ac:picMkLst>
            <pc:docMk/>
            <pc:sldMk cId="2259308896" sldId="256"/>
            <ac:picMk id="6" creationId="{D44936E3-FA1D-4099-3F52-B1DA405A2893}"/>
          </ac:picMkLst>
        </pc:picChg>
        <pc:picChg chg="del">
          <ac:chgData name="김 정수" userId="01f1c1b4eecfb94d" providerId="LiveId" clId="{FDCF9913-50E2-4C6C-8991-650C4D59B84D}" dt="2022-12-21T16:32:42.070" v="0" actId="478"/>
          <ac:picMkLst>
            <pc:docMk/>
            <pc:sldMk cId="2259308896" sldId="256"/>
            <ac:picMk id="10" creationId="{989DB536-6819-4D2C-B0DB-D6649F94F6C1}"/>
          </ac:picMkLst>
        </pc:picChg>
        <pc:picChg chg="add mod">
          <ac:chgData name="김 정수" userId="01f1c1b4eecfb94d" providerId="LiveId" clId="{FDCF9913-50E2-4C6C-8991-650C4D59B84D}" dt="2022-12-21T16:34:11.514" v="7" actId="962"/>
          <ac:picMkLst>
            <pc:docMk/>
            <pc:sldMk cId="2259308896" sldId="256"/>
            <ac:picMk id="11" creationId="{EBBCEC96-FB3C-B136-B178-94A994E7E8FC}"/>
          </ac:picMkLst>
        </pc:picChg>
      </pc:sldChg>
      <pc:sldChg chg="del">
        <pc:chgData name="김 정수" userId="01f1c1b4eecfb94d" providerId="LiveId" clId="{FDCF9913-50E2-4C6C-8991-650C4D59B84D}" dt="2022-12-21T16:35:47.413" v="146" actId="47"/>
        <pc:sldMkLst>
          <pc:docMk/>
          <pc:sldMk cId="4212917468" sldId="260"/>
        </pc:sldMkLst>
      </pc:sldChg>
      <pc:sldChg chg="del">
        <pc:chgData name="김 정수" userId="01f1c1b4eecfb94d" providerId="LiveId" clId="{FDCF9913-50E2-4C6C-8991-650C4D59B84D}" dt="2022-12-21T16:35:46.643" v="145" actId="47"/>
        <pc:sldMkLst>
          <pc:docMk/>
          <pc:sldMk cId="1527386939" sldId="261"/>
        </pc:sldMkLst>
      </pc:sldChg>
      <pc:sldChg chg="del">
        <pc:chgData name="김 정수" userId="01f1c1b4eecfb94d" providerId="LiveId" clId="{FDCF9913-50E2-4C6C-8991-650C4D59B84D}" dt="2022-12-21T16:35:51.047" v="150" actId="47"/>
        <pc:sldMkLst>
          <pc:docMk/>
          <pc:sldMk cId="700209266" sldId="264"/>
        </pc:sldMkLst>
      </pc:sldChg>
      <pc:sldChg chg="del">
        <pc:chgData name="김 정수" userId="01f1c1b4eecfb94d" providerId="LiveId" clId="{FDCF9913-50E2-4C6C-8991-650C4D59B84D}" dt="2022-12-21T16:35:51.267" v="151" actId="47"/>
        <pc:sldMkLst>
          <pc:docMk/>
          <pc:sldMk cId="2563119616" sldId="265"/>
        </pc:sldMkLst>
      </pc:sldChg>
      <pc:sldChg chg="del">
        <pc:chgData name="김 정수" userId="01f1c1b4eecfb94d" providerId="LiveId" clId="{FDCF9913-50E2-4C6C-8991-650C4D59B84D}" dt="2022-12-21T16:35:51.692" v="153" actId="47"/>
        <pc:sldMkLst>
          <pc:docMk/>
          <pc:sldMk cId="445070695" sldId="267"/>
        </pc:sldMkLst>
      </pc:sldChg>
      <pc:sldChg chg="del">
        <pc:chgData name="김 정수" userId="01f1c1b4eecfb94d" providerId="LiveId" clId="{FDCF9913-50E2-4C6C-8991-650C4D59B84D}" dt="2022-12-21T16:35:45.242" v="143" actId="47"/>
        <pc:sldMkLst>
          <pc:docMk/>
          <pc:sldMk cId="2371293676" sldId="278"/>
        </pc:sldMkLst>
      </pc:sldChg>
      <pc:sldChg chg="del">
        <pc:chgData name="김 정수" userId="01f1c1b4eecfb94d" providerId="LiveId" clId="{FDCF9913-50E2-4C6C-8991-650C4D59B84D}" dt="2022-12-21T16:35:50.827" v="149" actId="47"/>
        <pc:sldMkLst>
          <pc:docMk/>
          <pc:sldMk cId="675137161" sldId="281"/>
        </pc:sldMkLst>
      </pc:sldChg>
      <pc:sldChg chg="del">
        <pc:chgData name="김 정수" userId="01f1c1b4eecfb94d" providerId="LiveId" clId="{FDCF9913-50E2-4C6C-8991-650C4D59B84D}" dt="2022-12-21T16:35:51.487" v="152" actId="47"/>
        <pc:sldMkLst>
          <pc:docMk/>
          <pc:sldMk cId="344939837" sldId="283"/>
        </pc:sldMkLst>
      </pc:sldChg>
      <pc:sldChg chg="del">
        <pc:chgData name="김 정수" userId="01f1c1b4eecfb94d" providerId="LiveId" clId="{FDCF9913-50E2-4C6C-8991-650C4D59B84D}" dt="2022-12-21T16:35:48.186" v="147" actId="47"/>
        <pc:sldMkLst>
          <pc:docMk/>
          <pc:sldMk cId="3483999599" sldId="284"/>
        </pc:sldMkLst>
      </pc:sldChg>
      <pc:sldChg chg="addSp delSp modSp mod">
        <pc:chgData name="김 정수" userId="01f1c1b4eecfb94d" providerId="LiveId" clId="{FDCF9913-50E2-4C6C-8991-650C4D59B84D}" dt="2022-12-21T16:50:56.420" v="1696" actId="404"/>
        <pc:sldMkLst>
          <pc:docMk/>
          <pc:sldMk cId="2865516803" sldId="285"/>
        </pc:sldMkLst>
        <pc:spChg chg="del">
          <ac:chgData name="김 정수" userId="01f1c1b4eecfb94d" providerId="LiveId" clId="{FDCF9913-50E2-4C6C-8991-650C4D59B84D}" dt="2022-12-21T16:36:18.858" v="185" actId="478"/>
          <ac:spMkLst>
            <pc:docMk/>
            <pc:sldMk cId="2865516803" sldId="285"/>
            <ac:spMk id="2" creationId="{C11A7FF5-E7DB-4462-BC64-12126BDC0DFB}"/>
          </ac:spMkLst>
        </pc:spChg>
        <pc:spChg chg="add mod">
          <ac:chgData name="김 정수" userId="01f1c1b4eecfb94d" providerId="LiveId" clId="{FDCF9913-50E2-4C6C-8991-650C4D59B84D}" dt="2022-12-21T16:50:56.420" v="1696" actId="404"/>
          <ac:spMkLst>
            <pc:docMk/>
            <pc:sldMk cId="2865516803" sldId="285"/>
            <ac:spMk id="4" creationId="{B59ED478-286E-18FD-BCA7-DB70DC969200}"/>
          </ac:spMkLst>
        </pc:spChg>
        <pc:spChg chg="del">
          <ac:chgData name="김 정수" userId="01f1c1b4eecfb94d" providerId="LiveId" clId="{FDCF9913-50E2-4C6C-8991-650C4D59B84D}" dt="2022-12-21T16:36:36.574" v="189" actId="478"/>
          <ac:spMkLst>
            <pc:docMk/>
            <pc:sldMk cId="2865516803" sldId="285"/>
            <ac:spMk id="8" creationId="{B10C7A9E-B1D7-4285-8DD5-D28AFDC7B4F8}"/>
          </ac:spMkLst>
        </pc:spChg>
        <pc:spChg chg="mod">
          <ac:chgData name="김 정수" userId="01f1c1b4eecfb94d" providerId="LiveId" clId="{FDCF9913-50E2-4C6C-8991-650C4D59B84D}" dt="2022-12-21T16:36:13.821" v="184" actId="20577"/>
          <ac:spMkLst>
            <pc:docMk/>
            <pc:sldMk cId="2865516803" sldId="285"/>
            <ac:spMk id="14" creationId="{BEC46ADB-55E5-43DA-8E91-C49412A33045}"/>
          </ac:spMkLst>
        </pc:spChg>
      </pc:sldChg>
      <pc:sldChg chg="addSp delSp modSp add mod">
        <pc:chgData name="김 정수" userId="01f1c1b4eecfb94d" providerId="LiveId" clId="{FDCF9913-50E2-4C6C-8991-650C4D59B84D}" dt="2022-12-21T16:55:12.774" v="2025" actId="20577"/>
        <pc:sldMkLst>
          <pc:docMk/>
          <pc:sldMk cId="2211553204" sldId="286"/>
        </pc:sldMkLst>
        <pc:spChg chg="add del mod">
          <ac:chgData name="김 정수" userId="01f1c1b4eecfb94d" providerId="LiveId" clId="{FDCF9913-50E2-4C6C-8991-650C4D59B84D}" dt="2022-12-21T16:51:22.614" v="1720"/>
          <ac:spMkLst>
            <pc:docMk/>
            <pc:sldMk cId="2211553204" sldId="286"/>
            <ac:spMk id="2" creationId="{81BA0200-DF53-05ED-3658-0F9B20C3E4DB}"/>
          </ac:spMkLst>
        </pc:spChg>
        <pc:spChg chg="add mod">
          <ac:chgData name="김 정수" userId="01f1c1b4eecfb94d" providerId="LiveId" clId="{FDCF9913-50E2-4C6C-8991-650C4D59B84D}" dt="2022-12-21T16:51:49.851" v="1746" actId="14100"/>
          <ac:spMkLst>
            <pc:docMk/>
            <pc:sldMk cId="2211553204" sldId="286"/>
            <ac:spMk id="3" creationId="{D7BEF77A-A4F0-3AB9-4EC3-4A67E849CBAF}"/>
          </ac:spMkLst>
        </pc:spChg>
        <pc:spChg chg="add del mod">
          <ac:chgData name="김 정수" userId="01f1c1b4eecfb94d" providerId="LiveId" clId="{FDCF9913-50E2-4C6C-8991-650C4D59B84D}" dt="2022-12-21T16:51:23.651" v="1721"/>
          <ac:spMkLst>
            <pc:docMk/>
            <pc:sldMk cId="2211553204" sldId="286"/>
            <ac:spMk id="4" creationId="{B59ED478-286E-18FD-BCA7-DB70DC969200}"/>
          </ac:spMkLst>
        </pc:spChg>
        <pc:spChg chg="add mod">
          <ac:chgData name="김 정수" userId="01f1c1b4eecfb94d" providerId="LiveId" clId="{FDCF9913-50E2-4C6C-8991-650C4D59B84D}" dt="2022-12-21T16:51:57.630" v="1764" actId="20577"/>
          <ac:spMkLst>
            <pc:docMk/>
            <pc:sldMk cId="2211553204" sldId="286"/>
            <ac:spMk id="5" creationId="{81B6AC5C-1FED-2729-02C7-CDF61DDF4005}"/>
          </ac:spMkLst>
        </pc:spChg>
        <pc:spChg chg="add mod">
          <ac:chgData name="김 정수" userId="01f1c1b4eecfb94d" providerId="LiveId" clId="{FDCF9913-50E2-4C6C-8991-650C4D59B84D}" dt="2022-12-21T16:52:06.309" v="1790" actId="20577"/>
          <ac:spMkLst>
            <pc:docMk/>
            <pc:sldMk cId="2211553204" sldId="286"/>
            <ac:spMk id="6" creationId="{8B885F80-E16E-95B6-0A34-BFEC71E2F8C4}"/>
          </ac:spMkLst>
        </pc:spChg>
        <pc:spChg chg="add mod">
          <ac:chgData name="김 정수" userId="01f1c1b4eecfb94d" providerId="LiveId" clId="{FDCF9913-50E2-4C6C-8991-650C4D59B84D}" dt="2022-12-21T16:52:20.641" v="1817" actId="20577"/>
          <ac:spMkLst>
            <pc:docMk/>
            <pc:sldMk cId="2211553204" sldId="286"/>
            <ac:spMk id="7" creationId="{50CB1FC3-EC72-47C8-7B72-4F7AA9419362}"/>
          </ac:spMkLst>
        </pc:spChg>
        <pc:spChg chg="add mod">
          <ac:chgData name="김 정수" userId="01f1c1b4eecfb94d" providerId="LiveId" clId="{FDCF9913-50E2-4C6C-8991-650C4D59B84D}" dt="2022-12-21T16:52:28.543" v="1837" actId="20577"/>
          <ac:spMkLst>
            <pc:docMk/>
            <pc:sldMk cId="2211553204" sldId="286"/>
            <ac:spMk id="8" creationId="{A23E489B-335A-1870-5D2F-865642CAEE56}"/>
          </ac:spMkLst>
        </pc:spChg>
        <pc:spChg chg="add mod">
          <ac:chgData name="김 정수" userId="01f1c1b4eecfb94d" providerId="LiveId" clId="{FDCF9913-50E2-4C6C-8991-650C4D59B84D}" dt="2022-12-21T16:54:12.118" v="1906" actId="20577"/>
          <ac:spMkLst>
            <pc:docMk/>
            <pc:sldMk cId="2211553204" sldId="286"/>
            <ac:spMk id="10" creationId="{85DBF82D-B6B4-B20A-A378-0EE41245939D}"/>
          </ac:spMkLst>
        </pc:spChg>
        <pc:spChg chg="add mod">
          <ac:chgData name="김 정수" userId="01f1c1b4eecfb94d" providerId="LiveId" clId="{FDCF9913-50E2-4C6C-8991-650C4D59B84D}" dt="2022-12-21T16:54:21.732" v="1920" actId="20577"/>
          <ac:spMkLst>
            <pc:docMk/>
            <pc:sldMk cId="2211553204" sldId="286"/>
            <ac:spMk id="11" creationId="{7068580A-675B-6C54-4C15-C5ADA0A3CFF0}"/>
          </ac:spMkLst>
        </pc:spChg>
        <pc:spChg chg="add mod">
          <ac:chgData name="김 정수" userId="01f1c1b4eecfb94d" providerId="LiveId" clId="{FDCF9913-50E2-4C6C-8991-650C4D59B84D}" dt="2022-12-21T16:54:53.906" v="1976" actId="20577"/>
          <ac:spMkLst>
            <pc:docMk/>
            <pc:sldMk cId="2211553204" sldId="286"/>
            <ac:spMk id="12" creationId="{03F833B0-FEA0-C5C1-D835-18B4FC5F73D3}"/>
          </ac:spMkLst>
        </pc:spChg>
        <pc:spChg chg="add mod">
          <ac:chgData name="김 정수" userId="01f1c1b4eecfb94d" providerId="LiveId" clId="{FDCF9913-50E2-4C6C-8991-650C4D59B84D}" dt="2022-12-21T16:54:32.634" v="1935" actId="20577"/>
          <ac:spMkLst>
            <pc:docMk/>
            <pc:sldMk cId="2211553204" sldId="286"/>
            <ac:spMk id="13" creationId="{88E3B21B-AAE1-1327-5908-825995DBCF2C}"/>
          </ac:spMkLst>
        </pc:spChg>
        <pc:spChg chg="mod">
          <ac:chgData name="김 정수" userId="01f1c1b4eecfb94d" providerId="LiveId" clId="{FDCF9913-50E2-4C6C-8991-650C4D59B84D}" dt="2022-12-21T16:51:12.625" v="1718" actId="20577"/>
          <ac:spMkLst>
            <pc:docMk/>
            <pc:sldMk cId="2211553204" sldId="286"/>
            <ac:spMk id="14" creationId="{BEC46ADB-55E5-43DA-8E91-C49412A33045}"/>
          </ac:spMkLst>
        </pc:spChg>
        <pc:spChg chg="add mod">
          <ac:chgData name="김 정수" userId="01f1c1b4eecfb94d" providerId="LiveId" clId="{FDCF9913-50E2-4C6C-8991-650C4D59B84D}" dt="2022-12-21T16:55:00.283" v="1993" actId="20577"/>
          <ac:spMkLst>
            <pc:docMk/>
            <pc:sldMk cId="2211553204" sldId="286"/>
            <ac:spMk id="15" creationId="{4042920B-E80E-82D9-65AF-5009848F9DB5}"/>
          </ac:spMkLst>
        </pc:spChg>
        <pc:spChg chg="add mod">
          <ac:chgData name="김 정수" userId="01f1c1b4eecfb94d" providerId="LiveId" clId="{FDCF9913-50E2-4C6C-8991-650C4D59B84D}" dt="2022-12-21T16:55:12.774" v="2025" actId="20577"/>
          <ac:spMkLst>
            <pc:docMk/>
            <pc:sldMk cId="2211553204" sldId="286"/>
            <ac:spMk id="16" creationId="{D85B9765-2113-8913-3A83-347C16C89ABD}"/>
          </ac:spMkLst>
        </pc:spChg>
        <pc:spChg chg="add del mod">
          <ac:chgData name="김 정수" userId="01f1c1b4eecfb94d" providerId="LiveId" clId="{FDCF9913-50E2-4C6C-8991-650C4D59B84D}" dt="2022-12-21T16:55:02.878" v="1996" actId="478"/>
          <ac:spMkLst>
            <pc:docMk/>
            <pc:sldMk cId="2211553204" sldId="286"/>
            <ac:spMk id="17" creationId="{F66E777D-120B-9C8E-9769-5E47BC0D83A8}"/>
          </ac:spMkLst>
        </pc:spChg>
      </pc:sldChg>
      <pc:sldChg chg="del">
        <pc:chgData name="김 정수" userId="01f1c1b4eecfb94d" providerId="LiveId" clId="{FDCF9913-50E2-4C6C-8991-650C4D59B84D}" dt="2022-12-21T16:35:55.479" v="154" actId="47"/>
        <pc:sldMkLst>
          <pc:docMk/>
          <pc:sldMk cId="4237778926" sldId="286"/>
        </pc:sldMkLst>
      </pc:sldChg>
      <pc:sldChg chg="del">
        <pc:chgData name="김 정수" userId="01f1c1b4eecfb94d" providerId="LiveId" clId="{FDCF9913-50E2-4C6C-8991-650C4D59B84D}" dt="2022-12-21T16:35:45.998" v="144" actId="47"/>
        <pc:sldMkLst>
          <pc:docMk/>
          <pc:sldMk cId="1912012592" sldId="287"/>
        </pc:sldMkLst>
      </pc:sldChg>
      <pc:sldChg chg="del">
        <pc:chgData name="김 정수" userId="01f1c1b4eecfb94d" providerId="LiveId" clId="{FDCF9913-50E2-4C6C-8991-650C4D59B84D}" dt="2022-12-21T16:35:50.606" v="148" actId="47"/>
        <pc:sldMkLst>
          <pc:docMk/>
          <pc:sldMk cId="4083546591" sldId="2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76D8153-055E-4B21-A8DE-5D95B2BF603A}" type="datetime1">
              <a:rPr lang="ko-KR" altLang="en-US" smtClean="0">
                <a:latin typeface="+mj-ea"/>
                <a:ea typeface="+mj-ea"/>
              </a:rPr>
              <a:t>2022-12-22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8A06BE-7519-4B21-9E1D-AE6D6E69C38F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70DEEF6-2D4E-41F7-BA79-1547707A3C30}" type="datetime1">
              <a:rPr lang="ko-KR" altLang="en-US" smtClean="0"/>
              <a:pPr/>
              <a:t>2022-12-22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A9B2C62-FE30-453D-946B-754E9E42C845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/>
              <a:t>줄 간격 </a:t>
            </a:r>
            <a:r>
              <a:rPr lang="en-US" altLang="ko-KR"/>
              <a:t>+ </a:t>
            </a:r>
            <a:r>
              <a:rPr lang="ko-KR" altLang="en-US"/>
              <a:t>페이지 번호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774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835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383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그림 개체 틀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3 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0" i="0" u="none" strike="noStrike" kern="1200" cap="none" spc="0" normalizeH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텍스트 삽입</a:t>
            </a:r>
            <a:endParaRPr lang="ko-KR" alt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ko-KR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0" i="0" u="none" strike="noStrike" kern="1200" cap="none" spc="0" normalizeH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텍스트 삽입</a:t>
            </a:r>
            <a:endParaRPr lang="ko-KR" alt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ko-KR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0" i="0" u="none" strike="noStrike" kern="1200" cap="none" spc="0" normalizeH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텍스트 삽입</a:t>
            </a:r>
            <a:endParaRPr lang="ko-KR" alt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ko-KR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날짜 개체 틀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A27140C-48BF-4DC0-82FC-51E08802436A}" type="datetime1">
              <a:rPr lang="ko-KR" altLang="en-US" smtClean="0"/>
              <a:t>2022-12-22</a:t>
            </a:fld>
            <a:endParaRPr lang="ko-KR" altLang="en-US" dirty="0"/>
          </a:p>
        </p:txBody>
      </p:sp>
      <p:sp>
        <p:nvSpPr>
          <p:cNvPr id="25" name="슬라이드 번호 개체 틀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 dirty="0"/>
              <a:t>제목을 추가하려면 클릭하세요</a:t>
            </a:r>
            <a:r>
              <a:rPr lang="en-US" altLang="ko-KR" dirty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날짜 개체 틀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6AF0530-E1D1-411E-8BE5-C5533D8078A4}" type="datetime1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연락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그림 개체 틀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1" name="텍스트 개체 틀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01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날짜 개체 틀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EC86007-3E13-4E2A-8CC5-49E67E4096E9}" type="datetime1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21" name="슬라이드 번호 개체 틀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 noProof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날짜 개체 틀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13F1C87-C6F6-424B-BC37-EA977585DE2B}" type="datetime1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36" name="슬라이드 번호 개체 틀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 noProof="0"/>
              <a:t>마스터 제목 스타일 편집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요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그림 개체 틀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01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5"/>
            <a:ext cx="3924300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0" name="날짜 개체 틀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8C3619-C2FB-43AF-9DBF-1519FAE54AED}" type="datetime1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31" name="슬라이드 번호 개체 틀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 noProof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02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 noProof="0"/>
              <a:t>클릭하여 마스터 편집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 및 그래프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날짜 개체 틀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031306-8634-4DBA-B868-8C7BB8080440}" type="datetime1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날짜 개체 틀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5E8724D-9EF3-462E-8F95-DF4CF3533E5E}" type="datetime1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pic>
        <p:nvPicPr>
          <p:cNvPr id="4" name="그림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간 표시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날짜 개체 틀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FB41-3AD6-4D45-B5FC-A1AB92E3CFDF}" type="datetime1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텍스트 개체 틀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01</a:t>
            </a:r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2" name="그림 개체 틀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3" name="그림 개체 틀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4" name="그림 개체 틀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5" name="그림 개체 틀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0" name="날짜 개체 틀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659C0A0-FB6D-4B5B-B8E3-45299AFED68E}" type="datetime1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31" name="슬라이드 번호 개체 틀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이름</a:t>
            </a:r>
          </a:p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이름</a:t>
            </a:r>
          </a:p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27" name="텍스트 개체 틀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이름</a:t>
            </a:r>
          </a:p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28" name="텍스트 개체 틀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이름</a:t>
            </a:r>
          </a:p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29" name="텍스트 개체 틀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이름</a:t>
            </a:r>
          </a:p>
          <a:p>
            <a:pPr lvl="0" rtl="0"/>
            <a:r>
              <a:rPr lang="ko-KR" altLang="en-US" noProof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1 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마스터 텍스트 스타일을 편집하려면 클릭</a:t>
            </a:r>
          </a:p>
        </p:txBody>
      </p:sp>
      <p:sp>
        <p:nvSpPr>
          <p:cNvPr id="17" name="날짜 개체 틀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D940F53-3AD2-4A23-BD5B-DAD8E8328D54}" type="datetime1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4708AF9-FDCB-4244-92FE-68DE3E08E412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2022-12-22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ko-KR" altLang="en-US" sz="4000" dirty="0"/>
              <a:t>쇼핑몰 제작 프로젝트</a:t>
            </a:r>
            <a:br>
              <a:rPr lang="en-US" altLang="ko-KR" sz="4000" dirty="0"/>
            </a:br>
            <a:r>
              <a:rPr lang="en-US" altLang="ko-KR" sz="4000" dirty="0" err="1"/>
              <a:t>Hanmall</a:t>
            </a:r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학번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1701067</a:t>
            </a:r>
          </a:p>
          <a:p>
            <a:pPr rtl="0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김정수</a:t>
            </a:r>
          </a:p>
        </p:txBody>
      </p:sp>
      <p:pic>
        <p:nvPicPr>
          <p:cNvPr id="11" name="그림 개체 틀 10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EBBCEC96-FB3C-B136-B178-94A994E7E8F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6848" r="6848"/>
          <a:stretch>
            <a:fillRect/>
          </a:stretch>
        </p:blipFill>
        <p:spPr>
          <a:xfrm>
            <a:off x="6095999" y="565943"/>
            <a:ext cx="4941887" cy="5726113"/>
          </a:xfr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Hanmall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소개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9ED478-286E-18FD-BCA7-DB70DC9692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512" y="1729581"/>
            <a:ext cx="10125069" cy="451197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한국의 전통적인 디자인에 대한 소비자의 선호도는 상당히 높으나 시장이 소상공인과 오프라인 위주로 성장하여 접근성이 떨어지고 소비자는 다양한 제품을 접하기 어렵다</a:t>
            </a:r>
            <a:r>
              <a:rPr lang="en-US" altLang="ko-KR" sz="2200" dirty="0"/>
              <a:t>.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이 문제를 해결하기 위하여 누구나 쉽게 전통 디자인 관련 제품을 등록 및 판매할 수 있는 사이트를 제작함</a:t>
            </a:r>
            <a:r>
              <a:rPr lang="en-US" altLang="ko-KR" sz="2200" dirty="0"/>
              <a:t>.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프로젝트명은 한국의 디자인 제품을 파는 쇼핑 </a:t>
            </a:r>
            <a:r>
              <a:rPr lang="en-US" altLang="ko-KR" sz="2200" dirty="0"/>
              <a:t>mall</a:t>
            </a:r>
            <a:r>
              <a:rPr lang="ko-KR" altLang="en-US" sz="2200" dirty="0"/>
              <a:t>의 뜻과</a:t>
            </a:r>
            <a:r>
              <a:rPr lang="en-US" altLang="ko-KR" sz="2200" dirty="0"/>
              <a:t>, </a:t>
            </a:r>
            <a:r>
              <a:rPr lang="ko-KR" altLang="en-US" sz="2200" dirty="0"/>
              <a:t>한국</a:t>
            </a:r>
            <a:r>
              <a:rPr lang="en-US" altLang="ko-KR" sz="2200" dirty="0"/>
              <a:t>(</a:t>
            </a:r>
            <a:r>
              <a:rPr lang="ko-KR" altLang="en-US" sz="2200" dirty="0"/>
              <a:t>의 전통 디자인</a:t>
            </a:r>
            <a:r>
              <a:rPr lang="en-US" altLang="ko-KR" sz="2200" dirty="0"/>
              <a:t>)</a:t>
            </a:r>
            <a:r>
              <a:rPr lang="ko-KR" altLang="en-US" sz="2200" dirty="0"/>
              <a:t>에 빠지다</a:t>
            </a:r>
            <a:r>
              <a:rPr lang="en-US" altLang="ko-KR" sz="2200" dirty="0"/>
              <a:t>(</a:t>
            </a:r>
            <a:r>
              <a:rPr lang="ko-KR" altLang="en-US" sz="2200" dirty="0"/>
              <a:t>沒</a:t>
            </a:r>
            <a:r>
              <a:rPr lang="en-US" altLang="ko-KR" sz="2200" dirty="0"/>
              <a:t>, </a:t>
            </a:r>
            <a:r>
              <a:rPr lang="ko-KR" altLang="en-US" sz="2200" dirty="0"/>
              <a:t>빠질 몰</a:t>
            </a:r>
            <a:r>
              <a:rPr lang="en-US" altLang="ko-KR" sz="2200" dirty="0"/>
              <a:t>)</a:t>
            </a:r>
            <a:r>
              <a:rPr lang="ko-KR" altLang="en-US" sz="2200" dirty="0"/>
              <a:t>의 이중적인 뜻을 가지는 </a:t>
            </a:r>
            <a:r>
              <a:rPr lang="ko-KR" altLang="en-US" sz="2200" dirty="0" err="1"/>
              <a:t>한몰로</a:t>
            </a:r>
            <a:r>
              <a:rPr lang="ko-KR" altLang="en-US" sz="2200" dirty="0"/>
              <a:t> 정하였다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4000" dirty="0"/>
              <a:t>구현 기능</a:t>
            </a:r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85DBF82D-B6B4-B20A-A378-0EE41245939D}"/>
              </a:ext>
            </a:extLst>
          </p:cNvPr>
          <p:cNvSpPr txBox="1">
            <a:spLocks/>
          </p:cNvSpPr>
          <p:nvPr/>
        </p:nvSpPr>
        <p:spPr>
          <a:xfrm>
            <a:off x="508684" y="1956557"/>
            <a:ext cx="2517169" cy="1372803"/>
          </a:xfrm>
          <a:custGeom>
            <a:avLst/>
            <a:gdLst>
              <a:gd name="connsiteX0" fmla="*/ 0 w 2378069"/>
              <a:gd name="connsiteY0" fmla="*/ 0 h 1426841"/>
              <a:gd name="connsiteX1" fmla="*/ 2378069 w 2378069"/>
              <a:gd name="connsiteY1" fmla="*/ 0 h 1426841"/>
              <a:gd name="connsiteX2" fmla="*/ 2378069 w 2378069"/>
              <a:gd name="connsiteY2" fmla="*/ 1426841 h 1426841"/>
              <a:gd name="connsiteX3" fmla="*/ 0 w 2378069"/>
              <a:gd name="connsiteY3" fmla="*/ 1426841 h 1426841"/>
              <a:gd name="connsiteX4" fmla="*/ 0 w 2378069"/>
              <a:gd name="connsiteY4" fmla="*/ 0 h 142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069" h="1426841">
                <a:moveTo>
                  <a:pt x="0" y="0"/>
                </a:moveTo>
                <a:lnTo>
                  <a:pt x="2378069" y="0"/>
                </a:lnTo>
                <a:lnTo>
                  <a:pt x="2378069" y="1426841"/>
                </a:lnTo>
                <a:lnTo>
                  <a:pt x="0" y="1426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b="1" dirty="0"/>
              <a:t>로그인</a:t>
            </a:r>
            <a:endParaRPr lang="en-US" altLang="ko-KR" b="1" dirty="0"/>
          </a:p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b="1" dirty="0"/>
              <a:t>아이디</a:t>
            </a:r>
            <a:r>
              <a:rPr lang="en-US" altLang="ko-KR" b="1" dirty="0"/>
              <a:t> </a:t>
            </a:r>
            <a:r>
              <a:rPr lang="ko-KR" altLang="en-US" b="1" dirty="0"/>
              <a:t>찾기</a:t>
            </a:r>
            <a:endParaRPr lang="en-US" altLang="ko-KR" b="1" dirty="0"/>
          </a:p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b="1" dirty="0"/>
              <a:t>비밀번호 재설정</a:t>
            </a:r>
            <a:endParaRPr lang="en-US" altLang="ko-KR" b="1" dirty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302BDB46-9479-4961-3900-70D48179ADE9}"/>
              </a:ext>
            </a:extLst>
          </p:cNvPr>
          <p:cNvSpPr txBox="1">
            <a:spLocks/>
          </p:cNvSpPr>
          <p:nvPr/>
        </p:nvSpPr>
        <p:spPr>
          <a:xfrm>
            <a:off x="3383736" y="1956557"/>
            <a:ext cx="2517169" cy="1372803"/>
          </a:xfrm>
          <a:custGeom>
            <a:avLst/>
            <a:gdLst>
              <a:gd name="connsiteX0" fmla="*/ 0 w 2378069"/>
              <a:gd name="connsiteY0" fmla="*/ 0 h 1426841"/>
              <a:gd name="connsiteX1" fmla="*/ 2378069 w 2378069"/>
              <a:gd name="connsiteY1" fmla="*/ 0 h 1426841"/>
              <a:gd name="connsiteX2" fmla="*/ 2378069 w 2378069"/>
              <a:gd name="connsiteY2" fmla="*/ 1426841 h 1426841"/>
              <a:gd name="connsiteX3" fmla="*/ 0 w 2378069"/>
              <a:gd name="connsiteY3" fmla="*/ 1426841 h 1426841"/>
              <a:gd name="connsiteX4" fmla="*/ 0 w 2378069"/>
              <a:gd name="connsiteY4" fmla="*/ 0 h 142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069" h="1426841">
                <a:moveTo>
                  <a:pt x="0" y="0"/>
                </a:moveTo>
                <a:lnTo>
                  <a:pt x="2378069" y="0"/>
                </a:lnTo>
                <a:lnTo>
                  <a:pt x="2378069" y="1426841"/>
                </a:lnTo>
                <a:lnTo>
                  <a:pt x="0" y="1426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b="1" dirty="0"/>
              <a:t>회원가입</a:t>
            </a:r>
            <a:endParaRPr lang="en-US" altLang="ko-KR" b="1" dirty="0"/>
          </a:p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b="1" dirty="0"/>
              <a:t>회원 정보 수정</a:t>
            </a:r>
            <a:endParaRPr lang="en-US" altLang="ko-KR" b="1" dirty="0"/>
          </a:p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b="1" dirty="0"/>
              <a:t>회원 탈퇴</a:t>
            </a:r>
            <a:endParaRPr lang="en-US" b="1" dirty="0"/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0973C21C-851A-7F94-8687-AAB2F2030634}"/>
              </a:ext>
            </a:extLst>
          </p:cNvPr>
          <p:cNvSpPr txBox="1">
            <a:spLocks/>
          </p:cNvSpPr>
          <p:nvPr/>
        </p:nvSpPr>
        <p:spPr>
          <a:xfrm>
            <a:off x="6258788" y="1956557"/>
            <a:ext cx="2517169" cy="1372803"/>
          </a:xfrm>
          <a:custGeom>
            <a:avLst/>
            <a:gdLst>
              <a:gd name="connsiteX0" fmla="*/ 0 w 2378069"/>
              <a:gd name="connsiteY0" fmla="*/ 0 h 1426841"/>
              <a:gd name="connsiteX1" fmla="*/ 2378069 w 2378069"/>
              <a:gd name="connsiteY1" fmla="*/ 0 h 1426841"/>
              <a:gd name="connsiteX2" fmla="*/ 2378069 w 2378069"/>
              <a:gd name="connsiteY2" fmla="*/ 1426841 h 1426841"/>
              <a:gd name="connsiteX3" fmla="*/ 0 w 2378069"/>
              <a:gd name="connsiteY3" fmla="*/ 1426841 h 1426841"/>
              <a:gd name="connsiteX4" fmla="*/ 0 w 2378069"/>
              <a:gd name="connsiteY4" fmla="*/ 0 h 142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069" h="1426841">
                <a:moveTo>
                  <a:pt x="0" y="0"/>
                </a:moveTo>
                <a:lnTo>
                  <a:pt x="2378069" y="0"/>
                </a:lnTo>
                <a:lnTo>
                  <a:pt x="2378069" y="1426841"/>
                </a:lnTo>
                <a:lnTo>
                  <a:pt x="0" y="1426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b="1" dirty="0"/>
              <a:t>관리자 모드</a:t>
            </a:r>
            <a:endParaRPr lang="en-US" b="1" dirty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4B56B196-8B4F-D427-6831-2A36B8C744A7}"/>
              </a:ext>
            </a:extLst>
          </p:cNvPr>
          <p:cNvSpPr txBox="1">
            <a:spLocks/>
          </p:cNvSpPr>
          <p:nvPr/>
        </p:nvSpPr>
        <p:spPr>
          <a:xfrm>
            <a:off x="9133840" y="1956556"/>
            <a:ext cx="2517169" cy="1372803"/>
          </a:xfrm>
          <a:custGeom>
            <a:avLst/>
            <a:gdLst>
              <a:gd name="connsiteX0" fmla="*/ 0 w 2378069"/>
              <a:gd name="connsiteY0" fmla="*/ 0 h 1426841"/>
              <a:gd name="connsiteX1" fmla="*/ 2378069 w 2378069"/>
              <a:gd name="connsiteY1" fmla="*/ 0 h 1426841"/>
              <a:gd name="connsiteX2" fmla="*/ 2378069 w 2378069"/>
              <a:gd name="connsiteY2" fmla="*/ 1426841 h 1426841"/>
              <a:gd name="connsiteX3" fmla="*/ 0 w 2378069"/>
              <a:gd name="connsiteY3" fmla="*/ 1426841 h 1426841"/>
              <a:gd name="connsiteX4" fmla="*/ 0 w 2378069"/>
              <a:gd name="connsiteY4" fmla="*/ 0 h 142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069" h="1426841">
                <a:moveTo>
                  <a:pt x="0" y="0"/>
                </a:moveTo>
                <a:lnTo>
                  <a:pt x="2378069" y="0"/>
                </a:lnTo>
                <a:lnTo>
                  <a:pt x="2378069" y="1426841"/>
                </a:lnTo>
                <a:lnTo>
                  <a:pt x="0" y="1426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b="1" dirty="0"/>
              <a:t>상품 등록</a:t>
            </a:r>
            <a:endParaRPr lang="en-US" b="1" dirty="0"/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848E40FC-C7AF-871E-AEC3-6F559D0F024C}"/>
              </a:ext>
            </a:extLst>
          </p:cNvPr>
          <p:cNvSpPr txBox="1">
            <a:spLocks/>
          </p:cNvSpPr>
          <p:nvPr/>
        </p:nvSpPr>
        <p:spPr>
          <a:xfrm>
            <a:off x="508684" y="3917208"/>
            <a:ext cx="2517169" cy="1372803"/>
          </a:xfrm>
          <a:custGeom>
            <a:avLst/>
            <a:gdLst>
              <a:gd name="connsiteX0" fmla="*/ 0 w 2378069"/>
              <a:gd name="connsiteY0" fmla="*/ 0 h 1426841"/>
              <a:gd name="connsiteX1" fmla="*/ 2378069 w 2378069"/>
              <a:gd name="connsiteY1" fmla="*/ 0 h 1426841"/>
              <a:gd name="connsiteX2" fmla="*/ 2378069 w 2378069"/>
              <a:gd name="connsiteY2" fmla="*/ 1426841 h 1426841"/>
              <a:gd name="connsiteX3" fmla="*/ 0 w 2378069"/>
              <a:gd name="connsiteY3" fmla="*/ 1426841 h 1426841"/>
              <a:gd name="connsiteX4" fmla="*/ 0 w 2378069"/>
              <a:gd name="connsiteY4" fmla="*/ 0 h 142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069" h="1426841">
                <a:moveTo>
                  <a:pt x="0" y="0"/>
                </a:moveTo>
                <a:lnTo>
                  <a:pt x="2378069" y="0"/>
                </a:lnTo>
                <a:lnTo>
                  <a:pt x="2378069" y="1426841"/>
                </a:lnTo>
                <a:lnTo>
                  <a:pt x="0" y="1426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b="1" dirty="0"/>
              <a:t>등록 상품 관리</a:t>
            </a:r>
            <a:endParaRPr lang="en-US" altLang="ko-KR" b="1" dirty="0"/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4C85D0F8-15AF-6D62-07AA-BE2E0F156546}"/>
              </a:ext>
            </a:extLst>
          </p:cNvPr>
          <p:cNvSpPr txBox="1">
            <a:spLocks/>
          </p:cNvSpPr>
          <p:nvPr/>
        </p:nvSpPr>
        <p:spPr>
          <a:xfrm>
            <a:off x="6258788" y="3917208"/>
            <a:ext cx="2517169" cy="1372803"/>
          </a:xfrm>
          <a:custGeom>
            <a:avLst/>
            <a:gdLst>
              <a:gd name="connsiteX0" fmla="*/ 0 w 2378069"/>
              <a:gd name="connsiteY0" fmla="*/ 0 h 1426841"/>
              <a:gd name="connsiteX1" fmla="*/ 2378069 w 2378069"/>
              <a:gd name="connsiteY1" fmla="*/ 0 h 1426841"/>
              <a:gd name="connsiteX2" fmla="*/ 2378069 w 2378069"/>
              <a:gd name="connsiteY2" fmla="*/ 1426841 h 1426841"/>
              <a:gd name="connsiteX3" fmla="*/ 0 w 2378069"/>
              <a:gd name="connsiteY3" fmla="*/ 1426841 h 1426841"/>
              <a:gd name="connsiteX4" fmla="*/ 0 w 2378069"/>
              <a:gd name="connsiteY4" fmla="*/ 0 h 142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069" h="1426841">
                <a:moveTo>
                  <a:pt x="0" y="0"/>
                </a:moveTo>
                <a:lnTo>
                  <a:pt x="2378069" y="0"/>
                </a:lnTo>
                <a:lnTo>
                  <a:pt x="2378069" y="1426841"/>
                </a:lnTo>
                <a:lnTo>
                  <a:pt x="0" y="1426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b="1" dirty="0"/>
              <a:t>장바구니</a:t>
            </a:r>
            <a:endParaRPr lang="en-US" b="1" dirty="0"/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6084F00A-53F2-876B-28C5-F3F264048ACA}"/>
              </a:ext>
            </a:extLst>
          </p:cNvPr>
          <p:cNvSpPr txBox="1">
            <a:spLocks/>
          </p:cNvSpPr>
          <p:nvPr/>
        </p:nvSpPr>
        <p:spPr>
          <a:xfrm>
            <a:off x="9133840" y="3917208"/>
            <a:ext cx="2517169" cy="1372803"/>
          </a:xfrm>
          <a:custGeom>
            <a:avLst/>
            <a:gdLst>
              <a:gd name="connsiteX0" fmla="*/ 0 w 2378069"/>
              <a:gd name="connsiteY0" fmla="*/ 0 h 1426841"/>
              <a:gd name="connsiteX1" fmla="*/ 2378069 w 2378069"/>
              <a:gd name="connsiteY1" fmla="*/ 0 h 1426841"/>
              <a:gd name="connsiteX2" fmla="*/ 2378069 w 2378069"/>
              <a:gd name="connsiteY2" fmla="*/ 1426841 h 1426841"/>
              <a:gd name="connsiteX3" fmla="*/ 0 w 2378069"/>
              <a:gd name="connsiteY3" fmla="*/ 1426841 h 1426841"/>
              <a:gd name="connsiteX4" fmla="*/ 0 w 2378069"/>
              <a:gd name="connsiteY4" fmla="*/ 0 h 142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069" h="1426841">
                <a:moveTo>
                  <a:pt x="0" y="0"/>
                </a:moveTo>
                <a:lnTo>
                  <a:pt x="2378069" y="0"/>
                </a:lnTo>
                <a:lnTo>
                  <a:pt x="2378069" y="1426841"/>
                </a:lnTo>
                <a:lnTo>
                  <a:pt x="0" y="1426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b="1" dirty="0"/>
              <a:t>상품 구매</a:t>
            </a:r>
            <a:endParaRPr lang="en-US" altLang="ko-KR" b="1" dirty="0"/>
          </a:p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b="1" dirty="0"/>
              <a:t>상품 수량 재고</a:t>
            </a:r>
            <a:endParaRPr lang="en-US" altLang="ko-KR" b="1" dirty="0"/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5AA90EC1-90D7-A7F2-D3E3-BCAFD6C488E9}"/>
              </a:ext>
            </a:extLst>
          </p:cNvPr>
          <p:cNvSpPr txBox="1">
            <a:spLocks/>
          </p:cNvSpPr>
          <p:nvPr/>
        </p:nvSpPr>
        <p:spPr>
          <a:xfrm>
            <a:off x="3383735" y="3917207"/>
            <a:ext cx="2517169" cy="1372803"/>
          </a:xfrm>
          <a:custGeom>
            <a:avLst/>
            <a:gdLst>
              <a:gd name="connsiteX0" fmla="*/ 0 w 2378069"/>
              <a:gd name="connsiteY0" fmla="*/ 0 h 1426841"/>
              <a:gd name="connsiteX1" fmla="*/ 2378069 w 2378069"/>
              <a:gd name="connsiteY1" fmla="*/ 0 h 1426841"/>
              <a:gd name="connsiteX2" fmla="*/ 2378069 w 2378069"/>
              <a:gd name="connsiteY2" fmla="*/ 1426841 h 1426841"/>
              <a:gd name="connsiteX3" fmla="*/ 0 w 2378069"/>
              <a:gd name="connsiteY3" fmla="*/ 1426841 h 1426841"/>
              <a:gd name="connsiteX4" fmla="*/ 0 w 2378069"/>
              <a:gd name="connsiteY4" fmla="*/ 0 h 142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069" h="1426841">
                <a:moveTo>
                  <a:pt x="0" y="0"/>
                </a:moveTo>
                <a:lnTo>
                  <a:pt x="2378069" y="0"/>
                </a:lnTo>
                <a:lnTo>
                  <a:pt x="2378069" y="1426841"/>
                </a:lnTo>
                <a:lnTo>
                  <a:pt x="0" y="1426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b="1" dirty="0"/>
              <a:t>상품 검색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102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4000" dirty="0"/>
              <a:t>사용 기술</a:t>
            </a:r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85DBF82D-B6B4-B20A-A378-0EE41245939D}"/>
              </a:ext>
            </a:extLst>
          </p:cNvPr>
          <p:cNvSpPr txBox="1">
            <a:spLocks/>
          </p:cNvSpPr>
          <p:nvPr/>
        </p:nvSpPr>
        <p:spPr>
          <a:xfrm>
            <a:off x="508684" y="1956557"/>
            <a:ext cx="2517169" cy="1372803"/>
          </a:xfrm>
          <a:custGeom>
            <a:avLst/>
            <a:gdLst>
              <a:gd name="connsiteX0" fmla="*/ 0 w 2378069"/>
              <a:gd name="connsiteY0" fmla="*/ 0 h 1426841"/>
              <a:gd name="connsiteX1" fmla="*/ 2378069 w 2378069"/>
              <a:gd name="connsiteY1" fmla="*/ 0 h 1426841"/>
              <a:gd name="connsiteX2" fmla="*/ 2378069 w 2378069"/>
              <a:gd name="connsiteY2" fmla="*/ 1426841 h 1426841"/>
              <a:gd name="connsiteX3" fmla="*/ 0 w 2378069"/>
              <a:gd name="connsiteY3" fmla="*/ 1426841 h 1426841"/>
              <a:gd name="connsiteX4" fmla="*/ 0 w 2378069"/>
              <a:gd name="connsiteY4" fmla="*/ 0 h 142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069" h="1426841">
                <a:moveTo>
                  <a:pt x="0" y="0"/>
                </a:moveTo>
                <a:lnTo>
                  <a:pt x="2378069" y="0"/>
                </a:lnTo>
                <a:lnTo>
                  <a:pt x="2378069" y="1426841"/>
                </a:lnTo>
                <a:lnTo>
                  <a:pt x="0" y="1426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00B050"/>
                </a:solidFill>
              </a:rPr>
              <a:t>HTML, CSS</a:t>
            </a:r>
          </a:p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b="1" dirty="0"/>
              <a:t>화면 전체 디자인</a:t>
            </a:r>
            <a:endParaRPr lang="en-US" b="1" dirty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302BDB46-9479-4961-3900-70D48179ADE9}"/>
              </a:ext>
            </a:extLst>
          </p:cNvPr>
          <p:cNvSpPr txBox="1">
            <a:spLocks/>
          </p:cNvSpPr>
          <p:nvPr/>
        </p:nvSpPr>
        <p:spPr>
          <a:xfrm>
            <a:off x="3383736" y="1956557"/>
            <a:ext cx="2517169" cy="1372803"/>
          </a:xfrm>
          <a:custGeom>
            <a:avLst/>
            <a:gdLst>
              <a:gd name="connsiteX0" fmla="*/ 0 w 2378069"/>
              <a:gd name="connsiteY0" fmla="*/ 0 h 1426841"/>
              <a:gd name="connsiteX1" fmla="*/ 2378069 w 2378069"/>
              <a:gd name="connsiteY1" fmla="*/ 0 h 1426841"/>
              <a:gd name="connsiteX2" fmla="*/ 2378069 w 2378069"/>
              <a:gd name="connsiteY2" fmla="*/ 1426841 h 1426841"/>
              <a:gd name="connsiteX3" fmla="*/ 0 w 2378069"/>
              <a:gd name="connsiteY3" fmla="*/ 1426841 h 1426841"/>
              <a:gd name="connsiteX4" fmla="*/ 0 w 2378069"/>
              <a:gd name="connsiteY4" fmla="*/ 0 h 142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069" h="1426841">
                <a:moveTo>
                  <a:pt x="0" y="0"/>
                </a:moveTo>
                <a:lnTo>
                  <a:pt x="2378069" y="0"/>
                </a:lnTo>
                <a:lnTo>
                  <a:pt x="2378069" y="1426841"/>
                </a:lnTo>
                <a:lnTo>
                  <a:pt x="0" y="1426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00B050"/>
                </a:solidFill>
              </a:rPr>
              <a:t>Vue.js</a:t>
            </a:r>
          </a:p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b="1" dirty="0"/>
              <a:t>회원 가입</a:t>
            </a:r>
            <a:r>
              <a:rPr lang="en-US" altLang="ko-KR" b="1" dirty="0"/>
              <a:t>, </a:t>
            </a:r>
            <a:r>
              <a:rPr lang="ko-KR" altLang="en-US" b="1" dirty="0"/>
              <a:t>상품 주문 페이지 등</a:t>
            </a:r>
            <a:endParaRPr lang="en-US" b="1" dirty="0"/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0973C21C-851A-7F94-8687-AAB2F2030634}"/>
              </a:ext>
            </a:extLst>
          </p:cNvPr>
          <p:cNvSpPr txBox="1">
            <a:spLocks/>
          </p:cNvSpPr>
          <p:nvPr/>
        </p:nvSpPr>
        <p:spPr>
          <a:xfrm>
            <a:off x="6258788" y="1956557"/>
            <a:ext cx="2517169" cy="1372803"/>
          </a:xfrm>
          <a:custGeom>
            <a:avLst/>
            <a:gdLst>
              <a:gd name="connsiteX0" fmla="*/ 0 w 2378069"/>
              <a:gd name="connsiteY0" fmla="*/ 0 h 1426841"/>
              <a:gd name="connsiteX1" fmla="*/ 2378069 w 2378069"/>
              <a:gd name="connsiteY1" fmla="*/ 0 h 1426841"/>
              <a:gd name="connsiteX2" fmla="*/ 2378069 w 2378069"/>
              <a:gd name="connsiteY2" fmla="*/ 1426841 h 1426841"/>
              <a:gd name="connsiteX3" fmla="*/ 0 w 2378069"/>
              <a:gd name="connsiteY3" fmla="*/ 1426841 h 1426841"/>
              <a:gd name="connsiteX4" fmla="*/ 0 w 2378069"/>
              <a:gd name="connsiteY4" fmla="*/ 0 h 142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069" h="1426841">
                <a:moveTo>
                  <a:pt x="0" y="0"/>
                </a:moveTo>
                <a:lnTo>
                  <a:pt x="2378069" y="0"/>
                </a:lnTo>
                <a:lnTo>
                  <a:pt x="2378069" y="1426841"/>
                </a:lnTo>
                <a:lnTo>
                  <a:pt x="0" y="1426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00B050"/>
                </a:solidFill>
              </a:rPr>
              <a:t>ajax, jQuery</a:t>
            </a:r>
          </a:p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b="1" dirty="0"/>
              <a:t>아이디 실시간 검증</a:t>
            </a:r>
            <a:endParaRPr lang="en-US" b="1" dirty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4B56B196-8B4F-D427-6831-2A36B8C744A7}"/>
              </a:ext>
            </a:extLst>
          </p:cNvPr>
          <p:cNvSpPr txBox="1">
            <a:spLocks/>
          </p:cNvSpPr>
          <p:nvPr/>
        </p:nvSpPr>
        <p:spPr>
          <a:xfrm>
            <a:off x="9133840" y="1956556"/>
            <a:ext cx="2517169" cy="1372803"/>
          </a:xfrm>
          <a:custGeom>
            <a:avLst/>
            <a:gdLst>
              <a:gd name="connsiteX0" fmla="*/ 0 w 2378069"/>
              <a:gd name="connsiteY0" fmla="*/ 0 h 1426841"/>
              <a:gd name="connsiteX1" fmla="*/ 2378069 w 2378069"/>
              <a:gd name="connsiteY1" fmla="*/ 0 h 1426841"/>
              <a:gd name="connsiteX2" fmla="*/ 2378069 w 2378069"/>
              <a:gd name="connsiteY2" fmla="*/ 1426841 h 1426841"/>
              <a:gd name="connsiteX3" fmla="*/ 0 w 2378069"/>
              <a:gd name="connsiteY3" fmla="*/ 1426841 h 1426841"/>
              <a:gd name="connsiteX4" fmla="*/ 0 w 2378069"/>
              <a:gd name="connsiteY4" fmla="*/ 0 h 142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069" h="1426841">
                <a:moveTo>
                  <a:pt x="0" y="0"/>
                </a:moveTo>
                <a:lnTo>
                  <a:pt x="2378069" y="0"/>
                </a:lnTo>
                <a:lnTo>
                  <a:pt x="2378069" y="1426841"/>
                </a:lnTo>
                <a:lnTo>
                  <a:pt x="0" y="1426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00B050"/>
                </a:solidFill>
              </a:rPr>
              <a:t>Java Enum</a:t>
            </a:r>
          </a:p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b="1" dirty="0"/>
              <a:t>디렉토리 경로 설정</a:t>
            </a:r>
            <a:endParaRPr lang="en-US" b="1" dirty="0"/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848E40FC-C7AF-871E-AEC3-6F559D0F024C}"/>
              </a:ext>
            </a:extLst>
          </p:cNvPr>
          <p:cNvSpPr txBox="1">
            <a:spLocks/>
          </p:cNvSpPr>
          <p:nvPr/>
        </p:nvSpPr>
        <p:spPr>
          <a:xfrm>
            <a:off x="508684" y="3917208"/>
            <a:ext cx="2517169" cy="1372803"/>
          </a:xfrm>
          <a:custGeom>
            <a:avLst/>
            <a:gdLst>
              <a:gd name="connsiteX0" fmla="*/ 0 w 2378069"/>
              <a:gd name="connsiteY0" fmla="*/ 0 h 1426841"/>
              <a:gd name="connsiteX1" fmla="*/ 2378069 w 2378069"/>
              <a:gd name="connsiteY1" fmla="*/ 0 h 1426841"/>
              <a:gd name="connsiteX2" fmla="*/ 2378069 w 2378069"/>
              <a:gd name="connsiteY2" fmla="*/ 1426841 h 1426841"/>
              <a:gd name="connsiteX3" fmla="*/ 0 w 2378069"/>
              <a:gd name="connsiteY3" fmla="*/ 1426841 h 1426841"/>
              <a:gd name="connsiteX4" fmla="*/ 0 w 2378069"/>
              <a:gd name="connsiteY4" fmla="*/ 0 h 142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069" h="1426841">
                <a:moveTo>
                  <a:pt x="0" y="0"/>
                </a:moveTo>
                <a:lnTo>
                  <a:pt x="2378069" y="0"/>
                </a:lnTo>
                <a:lnTo>
                  <a:pt x="2378069" y="1426841"/>
                </a:lnTo>
                <a:lnTo>
                  <a:pt x="0" y="1426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400" b="1" dirty="0">
                <a:solidFill>
                  <a:srgbClr val="00B050"/>
                </a:solidFill>
              </a:rPr>
              <a:t>카카오 결제</a:t>
            </a:r>
            <a:r>
              <a:rPr lang="en-US" altLang="ko-KR" sz="2400" b="1" dirty="0">
                <a:solidFill>
                  <a:srgbClr val="00B050"/>
                </a:solidFill>
              </a:rPr>
              <a:t>API</a:t>
            </a:r>
            <a:endParaRPr lang="en-US" sz="2400" b="1" dirty="0">
              <a:solidFill>
                <a:srgbClr val="00B050"/>
              </a:solidFill>
            </a:endParaRPr>
          </a:p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b="1" dirty="0"/>
              <a:t>카카오페이</a:t>
            </a:r>
            <a:endParaRPr lang="en-US" b="1" dirty="0"/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4C85D0F8-15AF-6D62-07AA-BE2E0F156546}"/>
              </a:ext>
            </a:extLst>
          </p:cNvPr>
          <p:cNvSpPr txBox="1">
            <a:spLocks/>
          </p:cNvSpPr>
          <p:nvPr/>
        </p:nvSpPr>
        <p:spPr>
          <a:xfrm>
            <a:off x="9133839" y="3917207"/>
            <a:ext cx="2517169" cy="1372803"/>
          </a:xfrm>
          <a:custGeom>
            <a:avLst/>
            <a:gdLst>
              <a:gd name="connsiteX0" fmla="*/ 0 w 2378069"/>
              <a:gd name="connsiteY0" fmla="*/ 0 h 1426841"/>
              <a:gd name="connsiteX1" fmla="*/ 2378069 w 2378069"/>
              <a:gd name="connsiteY1" fmla="*/ 0 h 1426841"/>
              <a:gd name="connsiteX2" fmla="*/ 2378069 w 2378069"/>
              <a:gd name="connsiteY2" fmla="*/ 1426841 h 1426841"/>
              <a:gd name="connsiteX3" fmla="*/ 0 w 2378069"/>
              <a:gd name="connsiteY3" fmla="*/ 1426841 h 1426841"/>
              <a:gd name="connsiteX4" fmla="*/ 0 w 2378069"/>
              <a:gd name="connsiteY4" fmla="*/ 0 h 142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069" h="1426841">
                <a:moveTo>
                  <a:pt x="0" y="0"/>
                </a:moveTo>
                <a:lnTo>
                  <a:pt x="2378069" y="0"/>
                </a:lnTo>
                <a:lnTo>
                  <a:pt x="2378069" y="1426841"/>
                </a:lnTo>
                <a:lnTo>
                  <a:pt x="0" y="1426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400" b="1" dirty="0">
                <a:solidFill>
                  <a:srgbClr val="00B050"/>
                </a:solidFill>
              </a:rPr>
              <a:t>비밀번호 암호화</a:t>
            </a:r>
            <a:endParaRPr lang="en-US" sz="2400" b="1" dirty="0">
              <a:solidFill>
                <a:srgbClr val="00B050"/>
              </a:solidFill>
            </a:endParaRPr>
          </a:p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b="1" dirty="0"/>
              <a:t>회원 가입</a:t>
            </a:r>
            <a:endParaRPr lang="en-US" b="1" dirty="0"/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6084F00A-53F2-876B-28C5-F3F264048ACA}"/>
              </a:ext>
            </a:extLst>
          </p:cNvPr>
          <p:cNvSpPr txBox="1">
            <a:spLocks/>
          </p:cNvSpPr>
          <p:nvPr/>
        </p:nvSpPr>
        <p:spPr>
          <a:xfrm>
            <a:off x="6258786" y="3917206"/>
            <a:ext cx="2517169" cy="1372803"/>
          </a:xfrm>
          <a:custGeom>
            <a:avLst/>
            <a:gdLst>
              <a:gd name="connsiteX0" fmla="*/ 0 w 2378069"/>
              <a:gd name="connsiteY0" fmla="*/ 0 h 1426841"/>
              <a:gd name="connsiteX1" fmla="*/ 2378069 w 2378069"/>
              <a:gd name="connsiteY1" fmla="*/ 0 h 1426841"/>
              <a:gd name="connsiteX2" fmla="*/ 2378069 w 2378069"/>
              <a:gd name="connsiteY2" fmla="*/ 1426841 h 1426841"/>
              <a:gd name="connsiteX3" fmla="*/ 0 w 2378069"/>
              <a:gd name="connsiteY3" fmla="*/ 1426841 h 1426841"/>
              <a:gd name="connsiteX4" fmla="*/ 0 w 2378069"/>
              <a:gd name="connsiteY4" fmla="*/ 0 h 142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069" h="1426841">
                <a:moveTo>
                  <a:pt x="0" y="0"/>
                </a:moveTo>
                <a:lnTo>
                  <a:pt x="2378069" y="0"/>
                </a:lnTo>
                <a:lnTo>
                  <a:pt x="2378069" y="1426841"/>
                </a:lnTo>
                <a:lnTo>
                  <a:pt x="0" y="1426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400" b="1" dirty="0">
                <a:solidFill>
                  <a:srgbClr val="00B050"/>
                </a:solidFill>
              </a:rPr>
              <a:t>네이버</a:t>
            </a:r>
            <a:endParaRPr lang="en-US" altLang="ko-KR" sz="2400" b="1" dirty="0">
              <a:solidFill>
                <a:srgbClr val="00B050"/>
              </a:solidFill>
            </a:endParaRPr>
          </a:p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400" b="1" dirty="0">
                <a:solidFill>
                  <a:srgbClr val="00B050"/>
                </a:solidFill>
              </a:rPr>
              <a:t>스마트 에디터</a:t>
            </a:r>
            <a:endParaRPr lang="en-US" sz="2400" b="1" dirty="0">
              <a:solidFill>
                <a:srgbClr val="00B050"/>
              </a:solidFill>
            </a:endParaRPr>
          </a:p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b="1" dirty="0"/>
              <a:t>상품 등록</a:t>
            </a:r>
            <a:endParaRPr lang="en-US" b="1" dirty="0"/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5AA90EC1-90D7-A7F2-D3E3-BCAFD6C488E9}"/>
              </a:ext>
            </a:extLst>
          </p:cNvPr>
          <p:cNvSpPr txBox="1">
            <a:spLocks/>
          </p:cNvSpPr>
          <p:nvPr/>
        </p:nvSpPr>
        <p:spPr>
          <a:xfrm>
            <a:off x="3383735" y="3917207"/>
            <a:ext cx="2517169" cy="1372803"/>
          </a:xfrm>
          <a:custGeom>
            <a:avLst/>
            <a:gdLst>
              <a:gd name="connsiteX0" fmla="*/ 0 w 2378069"/>
              <a:gd name="connsiteY0" fmla="*/ 0 h 1426841"/>
              <a:gd name="connsiteX1" fmla="*/ 2378069 w 2378069"/>
              <a:gd name="connsiteY1" fmla="*/ 0 h 1426841"/>
              <a:gd name="connsiteX2" fmla="*/ 2378069 w 2378069"/>
              <a:gd name="connsiteY2" fmla="*/ 1426841 h 1426841"/>
              <a:gd name="connsiteX3" fmla="*/ 0 w 2378069"/>
              <a:gd name="connsiteY3" fmla="*/ 1426841 h 1426841"/>
              <a:gd name="connsiteX4" fmla="*/ 0 w 2378069"/>
              <a:gd name="connsiteY4" fmla="*/ 0 h 142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069" h="1426841">
                <a:moveTo>
                  <a:pt x="0" y="0"/>
                </a:moveTo>
                <a:lnTo>
                  <a:pt x="2378069" y="0"/>
                </a:lnTo>
                <a:lnTo>
                  <a:pt x="2378069" y="1426841"/>
                </a:lnTo>
                <a:lnTo>
                  <a:pt x="0" y="1426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400" b="1" dirty="0">
                <a:solidFill>
                  <a:srgbClr val="00B050"/>
                </a:solidFill>
              </a:rPr>
              <a:t>토스 결제</a:t>
            </a:r>
            <a:r>
              <a:rPr lang="en-US" altLang="ko-KR" sz="2400" b="1" dirty="0">
                <a:solidFill>
                  <a:srgbClr val="00B050"/>
                </a:solidFill>
              </a:rPr>
              <a:t>API</a:t>
            </a:r>
            <a:endParaRPr lang="en-US" sz="2400" b="1" dirty="0">
              <a:solidFill>
                <a:srgbClr val="00B050"/>
              </a:solidFill>
            </a:endParaRPr>
          </a:p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b="1" dirty="0"/>
              <a:t>카드 결제</a:t>
            </a:r>
            <a:r>
              <a:rPr lang="en-US" altLang="ko-KR" b="1" dirty="0"/>
              <a:t>,</a:t>
            </a:r>
          </a:p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b="1" dirty="0"/>
              <a:t>휴대폰 소액결제</a:t>
            </a:r>
            <a:endParaRPr 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19AB4A-76DF-8880-A489-FA27ACDB0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660" y="2170311"/>
            <a:ext cx="8214677" cy="189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5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40272_TF16411245_Win32" id="{223A1198-A7CF-4CFA-A13C-5B8A1CDD8A48}" vid="{B2DF9E43-5CF4-4E07-9C1D-4D7E86CE1FD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미니멀리즘 컬러 프레젠테이션</Template>
  <TotalTime>54</TotalTime>
  <Words>173</Words>
  <Application>Microsoft Office PowerPoint</Application>
  <PresentationFormat>와이드스크린</PresentationFormat>
  <Paragraphs>50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Biome Light</vt:lpstr>
      <vt:lpstr>Office 테마</vt:lpstr>
      <vt:lpstr>쇼핑몰 제작 프로젝트 Hanmall</vt:lpstr>
      <vt:lpstr>Hanmall 소개</vt:lpstr>
      <vt:lpstr>구현 기능</vt:lpstr>
      <vt:lpstr>사용 기술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연례 보고</dc:title>
  <dc:creator>김 정수</dc:creator>
  <cp:lastModifiedBy>김 정수</cp:lastModifiedBy>
  <cp:revision>7</cp:revision>
  <dcterms:created xsi:type="dcterms:W3CDTF">2022-12-21T05:19:02Z</dcterms:created>
  <dcterms:modified xsi:type="dcterms:W3CDTF">2022-12-22T05:44:06Z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