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08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CABCA-A4C8-7FA4-FADB-8FFE8899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679824-BCA8-1C5E-DF15-DBD0EEC27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83E7F-CA4B-FF2D-4EC2-190AE03E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B69A-5234-4DE4-AC0E-1C5B73BFE8E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F6938-B07B-B05B-7B4F-5D03F373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273F3-11CD-8697-2D49-5AB685A5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F83-4129-4DF5-A5B3-F36D0314B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9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E41FA-6985-B54E-D26A-B1C59D22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E9BB7-E114-13F1-2953-32DF33E2E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F493A-098A-598E-BE1E-0963650C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B69A-5234-4DE4-AC0E-1C5B73BFE8E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60BC8-E72E-36EC-71FA-76765CB5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3BB11-53A2-CA0F-835D-8137FB68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F83-4129-4DF5-A5B3-F36D0314B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11471F-4A60-E603-4783-6B6D94EA6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820CA-CC85-085E-D0DA-BA3418795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3A282-439F-A506-5A1C-A6B2BFA0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B69A-5234-4DE4-AC0E-1C5B73BFE8E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0E5DA-95B3-7E29-ECD0-DCA5CB71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28C19-9535-1848-FCB9-90DDE0FD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F83-4129-4DF5-A5B3-F36D0314B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9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2F9E3-D01A-1438-1B14-4C5E2E11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423BD-3E1C-A50C-629D-C75EE06E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9E2E9-B67D-236F-808A-E82E6858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B69A-5234-4DE4-AC0E-1C5B73BFE8E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67633-4D3B-E2FC-B839-16381519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0D121-DD54-86DE-FDF0-51314035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F83-4129-4DF5-A5B3-F36D0314B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2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D17A9-54DB-6A66-4DC5-34EFA3A0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C4D1F-B99D-7E51-C065-1342E51A2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AE4A3-2BE9-694C-F5C7-EFB32B72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B69A-5234-4DE4-AC0E-1C5B73BFE8E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8624D-42BD-86E9-4863-AD1264CC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EE6F7-53A4-7364-76E7-2160BFF0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F83-4129-4DF5-A5B3-F36D0314B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6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CC1AD-7A45-A1BC-D70A-16C7D6BA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C59C-8607-C1EE-78DA-E212C3961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6C3D0-F4C9-A0AE-06E6-9F4C225DD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1749-D903-2991-B868-337A9DB5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B69A-5234-4DE4-AC0E-1C5B73BFE8E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3E5AF-2092-7623-76C8-AC179320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7ECE5-0227-EDB9-2D3E-0FE634C5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F83-4129-4DF5-A5B3-F36D0314B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C68A1-4909-6D96-BC7B-AFDA4E70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FD395-6B7D-FB28-7A15-C0CF71B31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480EEF-310C-30D0-3C47-69BF166BF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2D1CEB-351B-2843-0EE6-BFCDFFE21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902B1E-018D-D740-4542-1664B6C4D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FD5245-0724-3F44-78E9-044FFB9A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B69A-5234-4DE4-AC0E-1C5B73BFE8E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35F18B-01A5-A3EF-217A-C3C9D0D9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C3B2C-8981-80A7-8470-83A7C6E0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F83-4129-4DF5-A5B3-F36D0314B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0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2D6EE-6EFA-D1F3-A4D2-6E176F60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3DF349-561E-AE36-A8A4-23A68076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B69A-5234-4DE4-AC0E-1C5B73BFE8E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FB8378-289B-FAD7-3CDE-D204E59D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4FC1E8-1F02-62B5-C77B-A5798D3C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F83-4129-4DF5-A5B3-F36D0314B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DA53D4-16A2-3749-1F6C-DC7D9776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B69A-5234-4DE4-AC0E-1C5B73BFE8E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93C8F-633A-4164-1DBD-44A348E6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474E72-B49F-28F6-CD78-DAFE1ACB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F83-4129-4DF5-A5B3-F36D0314B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9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7FF2F-D4F1-6F0B-86D3-3F6B3A76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A2136-7801-97C3-563C-341130D8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48DC7-D770-E13E-3DE6-7A8D4EC5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1BB74-E6B6-5AAD-8A6F-BF2BF8A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B69A-5234-4DE4-AC0E-1C5B73BFE8E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C81CE-69DF-65C8-C0BE-2F0C12D0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C16C5-9AF0-3E6C-050D-6F65490D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F83-4129-4DF5-A5B3-F36D0314B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0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1E2A5-0488-2F60-B93E-048F5BAF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BDE45B-DDD2-318B-872E-3F4EDD4CE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FE176A-A10A-FB23-4E07-B6CF9F85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EF0477-139D-E3FB-24B8-3EA4252C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B69A-5234-4DE4-AC0E-1C5B73BFE8E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FDC307-1E9E-89C0-E8A9-7E0FFBAC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3CA44-D099-9F1F-4CF4-73D0B2F7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9F83-4129-4DF5-A5B3-F36D0314B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0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0095DC-4829-523E-53F2-662B8161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D9F5E-FE0B-40C0-4BA6-8DF94DE2A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FCAF5-60C0-35EF-7421-5D1465B1A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B69A-5234-4DE4-AC0E-1C5B73BFE8E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2AB7-B853-E0CD-84C9-BBE69B423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47BE2-FC93-998E-57E7-A88399CFB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9F83-4129-4DF5-A5B3-F36D0314B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32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D6D0B3-9F58-2800-F571-CC3C5ABCF6CA}"/>
              </a:ext>
            </a:extLst>
          </p:cNvPr>
          <p:cNvSpPr txBox="1"/>
          <p:nvPr/>
        </p:nvSpPr>
        <p:spPr>
          <a:xfrm>
            <a:off x="1778000" y="677733"/>
            <a:ext cx="27178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이거 </a:t>
            </a:r>
            <a:r>
              <a:rPr lang="ko-KR" altLang="en-US" sz="3000" b="1" dirty="0" err="1"/>
              <a:t>어떤가요</a:t>
            </a:r>
            <a:r>
              <a:rPr lang="en-US" altLang="ko-KR" sz="3000" b="1" dirty="0"/>
              <a:t>?</a:t>
            </a:r>
            <a:endParaRPr lang="ko-KR" altLang="en-US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9E409-1FEB-1E52-4084-B52887CDDF57}"/>
              </a:ext>
            </a:extLst>
          </p:cNvPr>
          <p:cNvSpPr txBox="1"/>
          <p:nvPr/>
        </p:nvSpPr>
        <p:spPr>
          <a:xfrm>
            <a:off x="355600" y="808538"/>
            <a:ext cx="133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 </a:t>
            </a:r>
            <a:r>
              <a:rPr lang="ko-KR" altLang="en-US" sz="1600" b="1" dirty="0" err="1"/>
              <a:t>로고이미지</a:t>
            </a: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0814D-4309-7C83-9494-70664602CAA0}"/>
              </a:ext>
            </a:extLst>
          </p:cNvPr>
          <p:cNvSpPr txBox="1"/>
          <p:nvPr/>
        </p:nvSpPr>
        <p:spPr>
          <a:xfrm>
            <a:off x="4584700" y="677733"/>
            <a:ext cx="36322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Input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Box</a:t>
            </a:r>
            <a:endParaRPr lang="ko-KR" altLang="en-US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CD5DA0-7FB5-8D27-BCA0-7F45519ED027}"/>
              </a:ext>
            </a:extLst>
          </p:cNvPr>
          <p:cNvSpPr txBox="1"/>
          <p:nvPr/>
        </p:nvSpPr>
        <p:spPr>
          <a:xfrm>
            <a:off x="8521700" y="771097"/>
            <a:ext cx="137160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900" b="1" dirty="0"/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7F302-C2C0-C604-1753-12A0AE3BEC47}"/>
              </a:ext>
            </a:extLst>
          </p:cNvPr>
          <p:cNvSpPr txBox="1"/>
          <p:nvPr/>
        </p:nvSpPr>
        <p:spPr>
          <a:xfrm>
            <a:off x="9893300" y="785455"/>
            <a:ext cx="137160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900" b="1" dirty="0" err="1"/>
              <a:t>내글</a:t>
            </a:r>
            <a:endParaRPr lang="ko-KR" altLang="en-US" sz="19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938DA6-3870-E038-9BAC-506959F6FDB2}"/>
              </a:ext>
            </a:extLst>
          </p:cNvPr>
          <p:cNvCxnSpPr/>
          <p:nvPr/>
        </p:nvCxnSpPr>
        <p:spPr>
          <a:xfrm flipV="1">
            <a:off x="0" y="1434931"/>
            <a:ext cx="12192000" cy="15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9F02E1-8A05-F81D-6310-163B535FFB4D}"/>
              </a:ext>
            </a:extLst>
          </p:cNvPr>
          <p:cNvSpPr/>
          <p:nvPr/>
        </p:nvSpPr>
        <p:spPr>
          <a:xfrm>
            <a:off x="0" y="1985208"/>
            <a:ext cx="2489200" cy="31289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0E95D2-A61D-8AFC-C282-95700F9EAC7A}"/>
              </a:ext>
            </a:extLst>
          </p:cNvPr>
          <p:cNvSpPr txBox="1"/>
          <p:nvPr/>
        </p:nvSpPr>
        <p:spPr>
          <a:xfrm>
            <a:off x="685800" y="213059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F49DF-742E-FBF0-68F0-23252A7325D9}"/>
              </a:ext>
            </a:extLst>
          </p:cNvPr>
          <p:cNvSpPr txBox="1"/>
          <p:nvPr/>
        </p:nvSpPr>
        <p:spPr>
          <a:xfrm>
            <a:off x="685800" y="2633043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09AAA4-0A9C-676A-BE85-63DB0DDE6E26}"/>
              </a:ext>
            </a:extLst>
          </p:cNvPr>
          <p:cNvSpPr txBox="1"/>
          <p:nvPr/>
        </p:nvSpPr>
        <p:spPr>
          <a:xfrm>
            <a:off x="685800" y="3154944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97D61D-56B1-3019-4577-D3DB728A7E0B}"/>
              </a:ext>
            </a:extLst>
          </p:cNvPr>
          <p:cNvSpPr txBox="1"/>
          <p:nvPr/>
        </p:nvSpPr>
        <p:spPr>
          <a:xfrm>
            <a:off x="685800" y="3676845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01E06F-BF16-7EAF-B540-12EFB9404659}"/>
              </a:ext>
            </a:extLst>
          </p:cNvPr>
          <p:cNvSpPr txBox="1"/>
          <p:nvPr/>
        </p:nvSpPr>
        <p:spPr>
          <a:xfrm>
            <a:off x="685800" y="4219192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758F8E5-8E06-BD6C-227A-43B9C37EF7CB}"/>
              </a:ext>
            </a:extLst>
          </p:cNvPr>
          <p:cNvSpPr/>
          <p:nvPr/>
        </p:nvSpPr>
        <p:spPr>
          <a:xfrm>
            <a:off x="2616200" y="1975711"/>
            <a:ext cx="6451600" cy="29065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B4878-DB68-3A51-F67A-313C0DE41C75}"/>
              </a:ext>
            </a:extLst>
          </p:cNvPr>
          <p:cNvSpPr txBox="1"/>
          <p:nvPr/>
        </p:nvSpPr>
        <p:spPr>
          <a:xfrm>
            <a:off x="4711700" y="312803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스레드 형식의 게시판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CCB84C-513E-EFD1-204D-B058636D40EC}"/>
              </a:ext>
            </a:extLst>
          </p:cNvPr>
          <p:cNvSpPr/>
          <p:nvPr/>
        </p:nvSpPr>
        <p:spPr>
          <a:xfrm>
            <a:off x="9067800" y="1975711"/>
            <a:ext cx="3098800" cy="30621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9CDACF-8B74-B2FF-1B89-EBF536FDE0AE}"/>
              </a:ext>
            </a:extLst>
          </p:cNvPr>
          <p:cNvSpPr txBox="1"/>
          <p:nvPr/>
        </p:nvSpPr>
        <p:spPr>
          <a:xfrm>
            <a:off x="9371997" y="201564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스레드 내용에 대한 정보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B637A1-CE23-1B29-B22A-A109BF4BACA8}"/>
              </a:ext>
            </a:extLst>
          </p:cNvPr>
          <p:cNvSpPr txBox="1"/>
          <p:nvPr/>
        </p:nvSpPr>
        <p:spPr>
          <a:xfrm>
            <a:off x="9371997" y="2839370"/>
            <a:ext cx="1733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과거 유사한 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가격 추이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유사한 제품 등</a:t>
            </a:r>
            <a:endParaRPr lang="en-US" altLang="ko-KR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29B2831-F1EC-7545-D6FF-1B6FD46F2C41}"/>
              </a:ext>
            </a:extLst>
          </p:cNvPr>
          <p:cNvCxnSpPr/>
          <p:nvPr/>
        </p:nvCxnSpPr>
        <p:spPr>
          <a:xfrm>
            <a:off x="0" y="579136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3CFE2C-3EE6-33A1-D53A-F1FC8E9BC50B}"/>
              </a:ext>
            </a:extLst>
          </p:cNvPr>
          <p:cNvSpPr txBox="1"/>
          <p:nvPr/>
        </p:nvSpPr>
        <p:spPr>
          <a:xfrm>
            <a:off x="163140" y="5770231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160F47-55E7-D9A2-F5A0-087CAE0542EF}"/>
              </a:ext>
            </a:extLst>
          </p:cNvPr>
          <p:cNvSpPr txBox="1"/>
          <p:nvPr/>
        </p:nvSpPr>
        <p:spPr>
          <a:xfrm>
            <a:off x="163140" y="5806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B58243-71B0-0746-242C-605034ED98BF}"/>
              </a:ext>
            </a:extLst>
          </p:cNvPr>
          <p:cNvSpPr txBox="1"/>
          <p:nvPr/>
        </p:nvSpPr>
        <p:spPr>
          <a:xfrm>
            <a:off x="116333" y="157693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03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</TotalTime>
  <Words>32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김용준</dc:creator>
  <cp:lastModifiedBy>김용준 18</cp:lastModifiedBy>
  <cp:revision>1</cp:revision>
  <dcterms:created xsi:type="dcterms:W3CDTF">2023-07-19T13:33:05Z</dcterms:created>
  <dcterms:modified xsi:type="dcterms:W3CDTF">2023-07-19T14:17:38Z</dcterms:modified>
</cp:coreProperties>
</file>