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D79C9-B107-235E-06C0-D61EB26EDB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44B0E4-BBED-42E8-A97C-1C87F0F8CB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921C69-E2AF-9AD2-6E4C-CB1CE67CC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7A6A-BFC4-4486-86B2-EB6445210C63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E2DE1A-BB3B-670A-8DD6-0CBAA3390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F1D108-BAB0-4D45-161A-19E75ED1F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4C6FC-23CB-4D20-AAFB-5698A967B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337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8691A3-6211-FBC0-C6B0-CFE4635E6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A159DF-BB0E-3EB7-8208-B8590FB36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72242E-6D30-653D-CEF1-AEF589E13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7A6A-BFC4-4486-86B2-EB6445210C63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290B60-50ED-7943-F0E1-CFBCCE16B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02820E-4C20-F761-B171-CBD5FBF6C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4C6FC-23CB-4D20-AAFB-5698A967B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384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869A5F3-9282-043C-469C-956E9F4D0C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1AD010-290B-7022-5001-7F562DA69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F468C-129E-846C-A39F-92253D9EF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7A6A-BFC4-4486-86B2-EB6445210C63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4E4009-6BBC-C413-0F25-FD6C74582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2214D0-1196-CBD8-2C2E-99843B4C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4C6FC-23CB-4D20-AAFB-5698A967B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182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7A158A-0809-3728-98ED-BEDD68B47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7D7341-0552-1301-5C9D-EE5E96549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F68178-0DEE-2B26-C301-921E44A20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7A6A-BFC4-4486-86B2-EB6445210C63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ED6F82-9AAB-07D6-9CE4-59D264134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9C2592-768A-FFD7-F277-3DBFFC6E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4C6FC-23CB-4D20-AAFB-5698A967B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356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96A9A-73AC-FAE9-2C91-F8F26253D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C41D06-0252-AFF8-A0E8-B5B939276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5EB219-617F-3016-E490-BC280F403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7A6A-BFC4-4486-86B2-EB6445210C63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E466EF-CA20-8D9A-8D9A-80CCCF6B0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9B8705-FE52-2590-04A0-8F8CD7C36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4C6FC-23CB-4D20-AAFB-5698A967B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848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DB06A-15E0-F1FA-DB12-60D17B84C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3E481A-F918-5E9E-D0EC-D6D68BD4D5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3EF6FC-CF0A-4AD2-0EDC-5C8F4A41C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306588-1EA2-13D8-ACC6-6C74F4D8B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7A6A-BFC4-4486-86B2-EB6445210C63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EA4F48-C820-8B75-1A98-DFB74B32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F0DC7C-E8CB-8461-82DB-F3F6646A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4C6FC-23CB-4D20-AAFB-5698A967B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2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75A010-5A27-7290-E815-BA6DD600D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D2DDC1-BA36-B551-4208-13F2BCF90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1EA935-2EC4-15E2-6C52-46F4334C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CAAC13-BC50-779E-2515-48FA4AD9CA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80EA2A-9656-9DFB-1690-E7D027512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CD65227-126C-4676-351C-01BFFD8D5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7A6A-BFC4-4486-86B2-EB6445210C63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5516D4A-4747-C879-3779-0159A400F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156FF18-E9AE-E0DA-28D7-AC6E8A6A8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4C6FC-23CB-4D20-AAFB-5698A967B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717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48FCC5-9503-4A42-7FB8-0C84E4B28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BE57160-73F0-8125-481C-A2E4297F9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7A6A-BFC4-4486-86B2-EB6445210C63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C94B77-2189-A5DC-E95F-2AE595BFC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7A430D-86D8-D2BC-998B-688ABDFA5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4C6FC-23CB-4D20-AAFB-5698A967B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027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6F6C69F-7F14-1DEE-F042-EF38F7026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7A6A-BFC4-4486-86B2-EB6445210C63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00B62F1-9EA7-3B81-BBD5-D1C98465E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46BB3D-39E2-D109-7FF9-4AEFDB929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4C6FC-23CB-4D20-AAFB-5698A967B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784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58CED-5233-DF38-71CC-5432D9E23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822581-C4E3-8672-A8E5-D70F41000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83EA6D-25FC-A3C6-A1D7-4C51323A26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8118AA-8EC2-F291-717E-EB2EA31A7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7A6A-BFC4-4486-86B2-EB6445210C63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674FC9-176D-A842-441A-DE1215631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105F43-D6D7-27D3-C5C1-5DF905917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4C6FC-23CB-4D20-AAFB-5698A967B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80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226CE7-45F2-13EA-DB56-8AC99ABE3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10211A-C841-11C4-8700-3323DE5F8A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3A4FA4-7CE5-BAB1-1FDD-200587A84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59A9BC-E11F-1431-742B-108E7372B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7A6A-BFC4-4486-86B2-EB6445210C63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05846A-C356-BC76-EA07-2EF3337FA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B236FA-98F9-F81E-7946-B7286BAF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4C6FC-23CB-4D20-AAFB-5698A967B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97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FDB5F18-C4C4-729B-5DF5-1A1FC792A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C74756-D537-6691-DD4D-04D0F8DB6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52BC8A-9FA9-1EA6-EFA7-D19FB631E1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77A6A-BFC4-4486-86B2-EB6445210C63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C6B596-6D51-3F94-6CF1-9A135C6F13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803E86-F4FF-21E0-EA9A-94D7EFDC85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4C6FC-23CB-4D20-AAFB-5698A967BF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91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8670DD9-DD36-DAF1-F740-D3A31AC28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19490"/>
            <a:ext cx="9570720" cy="619031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D558195-30FB-5AA4-CC2B-DF09BF4C314C}"/>
              </a:ext>
            </a:extLst>
          </p:cNvPr>
          <p:cNvSpPr/>
          <p:nvPr/>
        </p:nvSpPr>
        <p:spPr>
          <a:xfrm>
            <a:off x="1249680" y="325120"/>
            <a:ext cx="5151120" cy="3799840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22DF836-0163-19D5-09CD-1F2B8BFA0285}"/>
              </a:ext>
            </a:extLst>
          </p:cNvPr>
          <p:cNvSpPr/>
          <p:nvPr/>
        </p:nvSpPr>
        <p:spPr>
          <a:xfrm>
            <a:off x="6410960" y="325120"/>
            <a:ext cx="4805680" cy="637032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727C5A6-18D8-1E7C-F568-26190A758D20}"/>
              </a:ext>
            </a:extLst>
          </p:cNvPr>
          <p:cNvSpPr/>
          <p:nvPr/>
        </p:nvSpPr>
        <p:spPr>
          <a:xfrm>
            <a:off x="1249680" y="5401717"/>
            <a:ext cx="653300" cy="142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1EA312-8C4B-3C82-63A8-D98262086ED8}"/>
              </a:ext>
            </a:extLst>
          </p:cNvPr>
          <p:cNvSpPr txBox="1"/>
          <p:nvPr/>
        </p:nvSpPr>
        <p:spPr>
          <a:xfrm>
            <a:off x="1856740" y="5288171"/>
            <a:ext cx="443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기준정보</a:t>
            </a:r>
            <a:r>
              <a:rPr lang="en-US" altLang="ko-KR" dirty="0"/>
              <a:t> </a:t>
            </a:r>
            <a:r>
              <a:rPr lang="ko-KR" altLang="en-US" dirty="0"/>
              <a:t>및 화면 관리</a:t>
            </a:r>
            <a:r>
              <a:rPr lang="en-US" altLang="ko-KR" dirty="0"/>
              <a:t>, </a:t>
            </a:r>
            <a:r>
              <a:rPr lang="ko-KR" altLang="en-US" dirty="0"/>
              <a:t>사용자 권한 설정 관련 테이블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496C5DA-9445-85D5-12AC-E0404D9CF9B1}"/>
              </a:ext>
            </a:extLst>
          </p:cNvPr>
          <p:cNvSpPr/>
          <p:nvPr/>
        </p:nvSpPr>
        <p:spPr>
          <a:xfrm>
            <a:off x="1249680" y="6068242"/>
            <a:ext cx="653300" cy="1422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862251-BDC3-0BC4-E439-43EC3CC17902}"/>
              </a:ext>
            </a:extLst>
          </p:cNvPr>
          <p:cNvSpPr txBox="1"/>
          <p:nvPr/>
        </p:nvSpPr>
        <p:spPr>
          <a:xfrm>
            <a:off x="1856740" y="5954696"/>
            <a:ext cx="443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제품 및 생산공정 관련 테이블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60045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89FE715-8EB6-7989-08BA-78C3DC66D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080" y="125761"/>
            <a:ext cx="9133840" cy="660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130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9F96C21-2E30-B05E-D8FD-C24DB654B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080" y="124947"/>
            <a:ext cx="8646160" cy="660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809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15</Words>
  <Application>Microsoft Office PowerPoint</Application>
  <PresentationFormat>와이드스크린</PresentationFormat>
  <Paragraphs>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은실</dc:creator>
  <cp:lastModifiedBy>User</cp:lastModifiedBy>
  <cp:revision>2</cp:revision>
  <dcterms:created xsi:type="dcterms:W3CDTF">2023-01-17T10:47:55Z</dcterms:created>
  <dcterms:modified xsi:type="dcterms:W3CDTF">2023-02-12T12:35:43Z</dcterms:modified>
</cp:coreProperties>
</file>