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47BB-5048-EB7D-8A19-0FC8B638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4EC60-8574-43F5-B2C2-CA12CD7E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EEDB-C632-1C96-90B4-ABCE62A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65A31-A9DF-1779-01CE-AEE2CA27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5972C-0C14-95B6-9D6A-5BA93643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7805-EBBB-18B3-CD9C-E27F461B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E05C-2EDF-83DF-DA8E-932AEAC7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6E4-F3F9-778C-5884-C5FE306C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E0FF8-0C4A-1F40-735B-F5E7BBB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1CF83-768B-1C25-2447-148F7CE0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3DCC2-CFE3-4E82-B4D2-090C95FE3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C6AA1-5EBA-407C-7304-470996D5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1CE73-492B-33BA-5B60-096F3E50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FC32F-20C8-A18A-3459-C9442855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3A903-E376-1C58-0271-831D2D6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4E99-0CCE-973B-9F69-586A9FB3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C203B-6824-49CE-7713-7DE82724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FCDA-25DC-9950-79DF-145362D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CCD9-4173-9F38-C9FC-58C596E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9024B-31D7-90C6-8175-4696EB0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BDFFB-701C-D15C-79F8-BB470356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1B3BD-C932-D319-7E3F-16B61689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4AB6D-0151-9167-E7E2-3F3C8439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C2DAE-66F5-8FC7-44F7-DFD458CA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C635C-B02E-9157-F2A0-5C910FC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15BF-032F-C36D-E66B-1A23120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F1827-CC74-C7F8-412B-1007EF716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1D4F8-B45A-F568-8922-7C9888AA4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5AA7E-8274-BDA0-AAF0-1ED10D36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CBCAB-C501-9B21-200A-AC9C81CD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3A8AC-5880-5FD1-7A55-7A45338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5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994FC-C9AB-722B-43F7-502DEB61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EE922-596F-B4AA-641A-FE5AFCE3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9AE0A-344A-987E-1C5C-E7B87ACF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DD3B-7085-D891-B28C-81DF8117A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10D35-6747-BA10-DE6C-8D429925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C5175-0BD1-9BBF-2ACF-CE020F9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E6706-DEAF-4154-2312-AB382D48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40E90-13FB-25B6-F51D-1CE20932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3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7E4C0-AA02-B871-3272-641B9759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13585-3FA3-7CAC-181B-E6674D73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1CBEA-E592-E9EA-02F4-958E6FE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521E7-3763-83DA-54EE-F107203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5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CD7876-1980-6A10-FAA1-BDB95D55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6B99C0-546A-3BAD-7F51-158C170F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3EBC-81C7-B2F2-A44D-5B6E83D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1218-59EE-CE87-EEF4-5472D615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5DAF0-CDDA-521F-B291-755B0E4D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418FB-DC79-B25E-7CC5-B54DFCCF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98919-1729-D610-BD18-1E4414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0C9D9-DDC3-D70B-AE4A-9A034512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F9E8C-5DC0-DB99-A9C5-D634B82F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17534-03E9-1898-CFE8-909E8E5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8506C-1849-AD6B-9544-5D59BABA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C40AA-5935-A498-A155-8A58DF95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5F404-5369-7FF7-FED1-BE374E6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49DA8-9F88-0C68-0C0B-92B87CF2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CC783-7B5E-921D-F554-3B20F0B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3CE802-0D8F-775B-88ED-AEA5C62C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72540-A375-2376-AF2C-93A5CC2F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5C41E-9DBA-C6FF-4C0E-CE287B7C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869B-A315-4975-ACFC-778952C93635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B7175-DC0E-2E54-CBED-B5881A265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88F38-910C-9C4A-BE4E-0CC99B50A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D8A2-D28B-4BAC-B13C-706532EF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7D220-F1DA-AA85-8D8A-B1157C75C96E}"/>
              </a:ext>
            </a:extLst>
          </p:cNvPr>
          <p:cNvSpPr txBox="1"/>
          <p:nvPr/>
        </p:nvSpPr>
        <p:spPr>
          <a:xfrm>
            <a:off x="26821" y="29306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나눔 고딕 </a:t>
            </a:r>
            <a:r>
              <a:rPr lang="en-US" altLang="ko-KR" dirty="0"/>
              <a:t>11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817236-550A-8506-E60B-5275FD52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68496"/>
            <a:ext cx="9467990" cy="4921008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58077DF-B659-D845-F5EB-DE3F19F44018}"/>
              </a:ext>
            </a:extLst>
          </p:cNvPr>
          <p:cNvSpPr/>
          <p:nvPr/>
        </p:nvSpPr>
        <p:spPr>
          <a:xfrm>
            <a:off x="9955670" y="968496"/>
            <a:ext cx="252000" cy="46413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0AF27E0-24F5-41B0-75C6-584D07A3327E}"/>
              </a:ext>
            </a:extLst>
          </p:cNvPr>
          <p:cNvSpPr/>
          <p:nvPr/>
        </p:nvSpPr>
        <p:spPr>
          <a:xfrm>
            <a:off x="9876303" y="4921586"/>
            <a:ext cx="252000" cy="967917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447D4-1488-D6CD-1FB6-8E56C095A7CA}"/>
              </a:ext>
            </a:extLst>
          </p:cNvPr>
          <p:cNvSpPr txBox="1"/>
          <p:nvPr/>
        </p:nvSpPr>
        <p:spPr>
          <a:xfrm>
            <a:off x="10282335" y="101589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Size(Height)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8379B-FB38-F251-00E4-0C9F07E02C76}"/>
              </a:ext>
            </a:extLst>
          </p:cNvPr>
          <p:cNvSpPr txBox="1"/>
          <p:nvPr/>
        </p:nvSpPr>
        <p:spPr>
          <a:xfrm>
            <a:off x="10207670" y="522087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Size(Height)</a:t>
            </a:r>
            <a:r>
              <a:rPr lang="ko-KR" altLang="en-US" dirty="0"/>
              <a:t> </a:t>
            </a:r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E7A-390F-64A3-A526-1197FA0379AB}"/>
              </a:ext>
            </a:extLst>
          </p:cNvPr>
          <p:cNvSpPr txBox="1"/>
          <p:nvPr/>
        </p:nvSpPr>
        <p:spPr>
          <a:xfrm>
            <a:off x="10282335" y="1634830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판넬 높이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줄 당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55630-C89E-3785-DD56-2AD7E35D33B2}"/>
              </a:ext>
            </a:extLst>
          </p:cNvPr>
          <p:cNvSpPr txBox="1"/>
          <p:nvPr/>
        </p:nvSpPr>
        <p:spPr>
          <a:xfrm>
            <a:off x="562389" y="1770249"/>
            <a:ext cx="14205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조회내역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타이틀 글씨</a:t>
            </a:r>
            <a:endParaRPr lang="en-US" altLang="ko-KR" dirty="0"/>
          </a:p>
          <a:p>
            <a:r>
              <a:rPr lang="ko-KR" altLang="en-US" dirty="0"/>
              <a:t>볼드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Location </a:t>
            </a:r>
          </a:p>
          <a:p>
            <a:r>
              <a:rPr lang="en-US" altLang="ko-KR" dirty="0"/>
              <a:t>X = 39</a:t>
            </a:r>
          </a:p>
          <a:p>
            <a:r>
              <a:rPr lang="en-US" altLang="ko-KR" dirty="0"/>
              <a:t>Y = 8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135111-1D0F-E4CA-667C-7E442125D266}"/>
              </a:ext>
            </a:extLst>
          </p:cNvPr>
          <p:cNvSpPr/>
          <p:nvPr/>
        </p:nvSpPr>
        <p:spPr>
          <a:xfrm>
            <a:off x="641863" y="1385231"/>
            <a:ext cx="746449" cy="38501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6BC80B-2F58-EE95-F3DA-0E969600CD80}"/>
              </a:ext>
            </a:extLst>
          </p:cNvPr>
          <p:cNvSpPr/>
          <p:nvPr/>
        </p:nvSpPr>
        <p:spPr>
          <a:xfrm>
            <a:off x="597762" y="4574433"/>
            <a:ext cx="746449" cy="38501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03E6D9-F3C5-B7AF-B200-B1CE80FEC934}"/>
              </a:ext>
            </a:extLst>
          </p:cNvPr>
          <p:cNvCxnSpPr/>
          <p:nvPr/>
        </p:nvCxnSpPr>
        <p:spPr>
          <a:xfrm flipV="1">
            <a:off x="966484" y="3086289"/>
            <a:ext cx="0" cy="148814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BC5B60-4F15-F043-CF3C-BA1D7B29CC7B}"/>
              </a:ext>
            </a:extLst>
          </p:cNvPr>
          <p:cNvCxnSpPr/>
          <p:nvPr/>
        </p:nvCxnSpPr>
        <p:spPr>
          <a:xfrm flipV="1">
            <a:off x="966484" y="727788"/>
            <a:ext cx="1170226" cy="472777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464F3F-4DC4-B7FD-90FA-3C3400D2BACC}"/>
              </a:ext>
            </a:extLst>
          </p:cNvPr>
          <p:cNvSpPr txBox="1"/>
          <p:nvPr/>
        </p:nvSpPr>
        <p:spPr>
          <a:xfrm>
            <a:off x="1344211" y="25453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88A212-22C0-7956-6ECE-0079279FB480}"/>
              </a:ext>
            </a:extLst>
          </p:cNvPr>
          <p:cNvSpPr txBox="1"/>
          <p:nvPr/>
        </p:nvSpPr>
        <p:spPr>
          <a:xfrm>
            <a:off x="384888" y="5036212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입력정보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9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DF6755E1-B8A8-20FE-8B96-91BB0629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094496"/>
            <a:ext cx="10982844" cy="4657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7D220-F1DA-AA85-8D8A-B1157C75C96E}"/>
              </a:ext>
            </a:extLst>
          </p:cNvPr>
          <p:cNvSpPr txBox="1"/>
          <p:nvPr/>
        </p:nvSpPr>
        <p:spPr>
          <a:xfrm>
            <a:off x="26821" y="293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나눔 고딕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58077DF-B659-D845-F5EB-DE3F19F44018}"/>
              </a:ext>
            </a:extLst>
          </p:cNvPr>
          <p:cNvSpPr/>
          <p:nvPr/>
        </p:nvSpPr>
        <p:spPr>
          <a:xfrm rot="16200000">
            <a:off x="523722" y="806454"/>
            <a:ext cx="252000" cy="324083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0FF90-0A62-4FB9-D8CE-0A76BCFE531A}"/>
              </a:ext>
            </a:extLst>
          </p:cNvPr>
          <p:cNvSpPr txBox="1"/>
          <p:nvPr/>
        </p:nvSpPr>
        <p:spPr>
          <a:xfrm>
            <a:off x="338558" y="52463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30</a:t>
            </a:r>
            <a:endParaRPr lang="ko-KR" altLang="en-US" sz="11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CB66DDD3-54EA-8DE3-C60C-66C9D4B1C17C}"/>
              </a:ext>
            </a:extLst>
          </p:cNvPr>
          <p:cNvSpPr/>
          <p:nvPr/>
        </p:nvSpPr>
        <p:spPr>
          <a:xfrm rot="16200000">
            <a:off x="1173560" y="841059"/>
            <a:ext cx="252000" cy="144081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06FC-61E5-FE24-603E-C431B3FEF878}"/>
              </a:ext>
            </a:extLst>
          </p:cNvPr>
          <p:cNvSpPr txBox="1"/>
          <p:nvPr/>
        </p:nvSpPr>
        <p:spPr>
          <a:xfrm>
            <a:off x="1076701" y="52463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8E935-0C68-9CB3-F018-C5C443F5675A}"/>
              </a:ext>
            </a:extLst>
          </p:cNvPr>
          <p:cNvSpPr txBox="1"/>
          <p:nvPr/>
        </p:nvSpPr>
        <p:spPr>
          <a:xfrm>
            <a:off x="4356847" y="53934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132F2BF-0DB1-96DA-2208-2D49B735874D}"/>
              </a:ext>
            </a:extLst>
          </p:cNvPr>
          <p:cNvSpPr/>
          <p:nvPr/>
        </p:nvSpPr>
        <p:spPr>
          <a:xfrm rot="16200000">
            <a:off x="4485792" y="700141"/>
            <a:ext cx="252000" cy="53670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EF17B-836A-AF94-FF55-715A1B022DCA}"/>
              </a:ext>
            </a:extLst>
          </p:cNvPr>
          <p:cNvSpPr txBox="1"/>
          <p:nvPr/>
        </p:nvSpPr>
        <p:spPr>
          <a:xfrm>
            <a:off x="6583771" y="67939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65F2B41-2272-8C3B-F2AF-7371392B4209}"/>
              </a:ext>
            </a:extLst>
          </p:cNvPr>
          <p:cNvSpPr/>
          <p:nvPr/>
        </p:nvSpPr>
        <p:spPr>
          <a:xfrm rot="16200000">
            <a:off x="6717614" y="772281"/>
            <a:ext cx="252000" cy="640699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7D7B222-06EC-6BFE-5B8E-910A52B5A29B}"/>
              </a:ext>
            </a:extLst>
          </p:cNvPr>
          <p:cNvSpPr/>
          <p:nvPr/>
        </p:nvSpPr>
        <p:spPr>
          <a:xfrm rot="16200000">
            <a:off x="5266076" y="943941"/>
            <a:ext cx="252000" cy="169994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736B6-9A63-0C34-DA79-964FCEB40D35}"/>
              </a:ext>
            </a:extLst>
          </p:cNvPr>
          <p:cNvSpPr txBox="1"/>
          <p:nvPr/>
        </p:nvSpPr>
        <p:spPr>
          <a:xfrm>
            <a:off x="5152070" y="63030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13BEF21-D728-14C1-F790-B86DEAC92B1D}"/>
              </a:ext>
            </a:extLst>
          </p:cNvPr>
          <p:cNvSpPr/>
          <p:nvPr/>
        </p:nvSpPr>
        <p:spPr>
          <a:xfrm rot="16200000">
            <a:off x="7503015" y="978458"/>
            <a:ext cx="252000" cy="254641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1CDD1-E944-DE37-CAFD-6D334CE04846}"/>
              </a:ext>
            </a:extLst>
          </p:cNvPr>
          <p:cNvSpPr txBox="1"/>
          <p:nvPr/>
        </p:nvSpPr>
        <p:spPr>
          <a:xfrm>
            <a:off x="7378777" y="70688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B841A20-8501-96D3-595E-E6A30EC04294}"/>
              </a:ext>
            </a:extLst>
          </p:cNvPr>
          <p:cNvSpPr/>
          <p:nvPr/>
        </p:nvSpPr>
        <p:spPr>
          <a:xfrm rot="5220424">
            <a:off x="594741" y="1558958"/>
            <a:ext cx="818694" cy="371537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59F62E-F4C2-C098-C45D-DFEA9CC0C47E}"/>
              </a:ext>
            </a:extLst>
          </p:cNvPr>
          <p:cNvSpPr txBox="1"/>
          <p:nvPr/>
        </p:nvSpPr>
        <p:spPr>
          <a:xfrm>
            <a:off x="626097" y="2090248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Width </a:t>
            </a:r>
            <a:r>
              <a:rPr lang="ko-KR" altLang="en-US" sz="1100" dirty="0"/>
              <a:t>자동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CBCC6-26A8-0DFE-D9EA-747C941F2D5D}"/>
              </a:ext>
            </a:extLst>
          </p:cNvPr>
          <p:cNvSpPr txBox="1"/>
          <p:nvPr/>
        </p:nvSpPr>
        <p:spPr>
          <a:xfrm>
            <a:off x="2432561" y="2351858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340</a:t>
            </a:r>
            <a:endParaRPr lang="ko-KR" altLang="en-US" sz="1100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A954535-2BB9-44E8-DCC2-439CD7230CD6}"/>
              </a:ext>
            </a:extLst>
          </p:cNvPr>
          <p:cNvSpPr/>
          <p:nvPr/>
        </p:nvSpPr>
        <p:spPr>
          <a:xfrm rot="5220424">
            <a:off x="2448171" y="391572"/>
            <a:ext cx="818694" cy="2933089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F3AAF47-8AFD-9269-9BF1-6A87ABC2A70F}"/>
              </a:ext>
            </a:extLst>
          </p:cNvPr>
          <p:cNvSpPr/>
          <p:nvPr/>
        </p:nvSpPr>
        <p:spPr>
          <a:xfrm rot="5220424">
            <a:off x="5651190" y="1305237"/>
            <a:ext cx="818694" cy="100509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9EEC75-CC88-BB91-471C-924DFC51638E}"/>
              </a:ext>
            </a:extLst>
          </p:cNvPr>
          <p:cNvSpPr txBox="1"/>
          <p:nvPr/>
        </p:nvSpPr>
        <p:spPr>
          <a:xfrm>
            <a:off x="5600716" y="226395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130</a:t>
            </a:r>
            <a:endParaRPr lang="ko-KR" altLang="en-US" sz="1100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5FF37095-3654-A998-D7BF-90DE4C97DAE0}"/>
              </a:ext>
            </a:extLst>
          </p:cNvPr>
          <p:cNvSpPr/>
          <p:nvPr/>
        </p:nvSpPr>
        <p:spPr>
          <a:xfrm rot="5220424">
            <a:off x="7891525" y="1346473"/>
            <a:ext cx="818694" cy="100509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B0424D-A136-A772-783C-F1416A3E5AB1}"/>
              </a:ext>
            </a:extLst>
          </p:cNvPr>
          <p:cNvSpPr txBox="1"/>
          <p:nvPr/>
        </p:nvSpPr>
        <p:spPr>
          <a:xfrm>
            <a:off x="7841051" y="230519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130</a:t>
            </a:r>
            <a:endParaRPr lang="ko-KR" altLang="en-US" sz="11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929B6C1-DEB8-8FD2-06B7-833ACD00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4039731"/>
            <a:ext cx="8677275" cy="24765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B3E850-6ABC-847A-AEBC-8D672F847B62}"/>
              </a:ext>
            </a:extLst>
          </p:cNvPr>
          <p:cNvSpPr txBox="1"/>
          <p:nvPr/>
        </p:nvSpPr>
        <p:spPr>
          <a:xfrm>
            <a:off x="1561587" y="2575304"/>
            <a:ext cx="2901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20</a:t>
            </a:r>
            <a:r>
              <a:rPr lang="ko-KR" altLang="en-US" sz="1100" dirty="0">
                <a:solidFill>
                  <a:srgbClr val="FF0000"/>
                </a:solidFill>
              </a:rPr>
              <a:t>일 이전에 가져다 </a:t>
            </a:r>
            <a:r>
              <a:rPr lang="ko-KR" altLang="en-US" sz="1100" dirty="0" err="1">
                <a:solidFill>
                  <a:srgbClr val="FF0000"/>
                </a:solidFill>
              </a:rPr>
              <a:t>쓰신분들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width</a:t>
            </a:r>
            <a:r>
              <a:rPr lang="ko-KR" altLang="en-US" sz="1100" dirty="0">
                <a:solidFill>
                  <a:srgbClr val="FF0000"/>
                </a:solidFill>
              </a:rPr>
              <a:t>를 </a:t>
            </a:r>
            <a:r>
              <a:rPr lang="en-US" altLang="ko-KR" sz="1100" dirty="0">
                <a:solidFill>
                  <a:srgbClr val="FF0000"/>
                </a:solidFill>
              </a:rPr>
              <a:t>340</a:t>
            </a:r>
            <a:r>
              <a:rPr lang="ko-KR" altLang="en-US" sz="1100" dirty="0">
                <a:solidFill>
                  <a:srgbClr val="FF0000"/>
                </a:solidFill>
              </a:rPr>
              <a:t>이 맞는지 확인 하셔야 합니다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3B84110-ADFF-2863-11CE-5D66C56F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874" y="4478596"/>
            <a:ext cx="2952750" cy="18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06929-E0D7-5997-229A-47F60C66E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10"/>
          <a:stretch/>
        </p:blipFill>
        <p:spPr>
          <a:xfrm>
            <a:off x="707571" y="2306351"/>
            <a:ext cx="10776857" cy="3329339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9245F1C-B7DE-755D-1CDC-2F3D2AE5980C}"/>
              </a:ext>
            </a:extLst>
          </p:cNvPr>
          <p:cNvSpPr/>
          <p:nvPr/>
        </p:nvSpPr>
        <p:spPr>
          <a:xfrm rot="16200000">
            <a:off x="761309" y="2160404"/>
            <a:ext cx="252000" cy="324083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ACDA-500F-8823-1F5D-C8E2D942D5B2}"/>
              </a:ext>
            </a:extLst>
          </p:cNvPr>
          <p:cNvSpPr txBox="1"/>
          <p:nvPr/>
        </p:nvSpPr>
        <p:spPr>
          <a:xfrm>
            <a:off x="632091" y="1899386"/>
            <a:ext cx="47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 30</a:t>
            </a:r>
            <a:endParaRPr lang="ko-KR" altLang="en-US" sz="11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0202538-8D20-2B37-22DD-693B99654A96}"/>
              </a:ext>
            </a:extLst>
          </p:cNvPr>
          <p:cNvSpPr/>
          <p:nvPr/>
        </p:nvSpPr>
        <p:spPr>
          <a:xfrm rot="16200000">
            <a:off x="1432975" y="2243490"/>
            <a:ext cx="252000" cy="144081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3CEE7-441A-A861-385A-72F3519F9D07}"/>
              </a:ext>
            </a:extLst>
          </p:cNvPr>
          <p:cNvSpPr txBox="1"/>
          <p:nvPr/>
        </p:nvSpPr>
        <p:spPr>
          <a:xfrm>
            <a:off x="1368377" y="192345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7F522-4F63-A364-3567-37E373D9E99A}"/>
              </a:ext>
            </a:extLst>
          </p:cNvPr>
          <p:cNvSpPr txBox="1"/>
          <p:nvPr/>
        </p:nvSpPr>
        <p:spPr>
          <a:xfrm>
            <a:off x="4480996" y="191988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B481BB4-BA38-5B24-BA23-6AA83956EC18}"/>
              </a:ext>
            </a:extLst>
          </p:cNvPr>
          <p:cNvSpPr/>
          <p:nvPr/>
        </p:nvSpPr>
        <p:spPr>
          <a:xfrm rot="16200000">
            <a:off x="4591599" y="2062661"/>
            <a:ext cx="252000" cy="53670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24430-66E6-C8EE-13D0-258447D637AE}"/>
              </a:ext>
            </a:extLst>
          </p:cNvPr>
          <p:cNvSpPr txBox="1"/>
          <p:nvPr/>
        </p:nvSpPr>
        <p:spPr>
          <a:xfrm>
            <a:off x="6613216" y="191988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01E414A-B11A-0571-875C-145161B645F7}"/>
              </a:ext>
            </a:extLst>
          </p:cNvPr>
          <p:cNvSpPr/>
          <p:nvPr/>
        </p:nvSpPr>
        <p:spPr>
          <a:xfrm rot="16200000">
            <a:off x="6809720" y="2047413"/>
            <a:ext cx="252000" cy="553686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BB6C9E-E52C-9F7B-2220-51A174EF0761}"/>
              </a:ext>
            </a:extLst>
          </p:cNvPr>
          <p:cNvSpPr/>
          <p:nvPr/>
        </p:nvSpPr>
        <p:spPr>
          <a:xfrm rot="16200000">
            <a:off x="5397826" y="2239259"/>
            <a:ext cx="252000" cy="169994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F14CC-A5E7-070B-4C8F-39B4143D091A}"/>
              </a:ext>
            </a:extLst>
          </p:cNvPr>
          <p:cNvSpPr txBox="1"/>
          <p:nvPr/>
        </p:nvSpPr>
        <p:spPr>
          <a:xfrm>
            <a:off x="5310503" y="193661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320FBB9-B2BD-E5B2-F52B-DDAB6A419A6A}"/>
              </a:ext>
            </a:extLst>
          </p:cNvPr>
          <p:cNvSpPr/>
          <p:nvPr/>
        </p:nvSpPr>
        <p:spPr>
          <a:xfrm rot="16200000">
            <a:off x="7628955" y="2230535"/>
            <a:ext cx="252000" cy="169993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428A0-DB3B-7E1F-03E2-EFCD8157A90E}"/>
              </a:ext>
            </a:extLst>
          </p:cNvPr>
          <p:cNvSpPr txBox="1"/>
          <p:nvPr/>
        </p:nvSpPr>
        <p:spPr>
          <a:xfrm>
            <a:off x="7518995" y="189938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15</a:t>
            </a:r>
            <a:endParaRPr lang="ko-KR" altLang="en-US" sz="11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0D09AC1-C1F4-E154-CCB5-52E0F0FD14E6}"/>
              </a:ext>
            </a:extLst>
          </p:cNvPr>
          <p:cNvSpPr/>
          <p:nvPr/>
        </p:nvSpPr>
        <p:spPr>
          <a:xfrm rot="5220424">
            <a:off x="837338" y="2753276"/>
            <a:ext cx="818694" cy="371537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D71D42-E601-5D13-2B6B-7612EA6AEEC6}"/>
              </a:ext>
            </a:extLst>
          </p:cNvPr>
          <p:cNvSpPr txBox="1"/>
          <p:nvPr/>
        </p:nvSpPr>
        <p:spPr>
          <a:xfrm>
            <a:off x="868694" y="3284566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Width </a:t>
            </a:r>
            <a:r>
              <a:rPr lang="ko-KR" altLang="en-US" sz="1100" dirty="0"/>
              <a:t>자동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668EA-74E3-BBE4-44F7-E2382F6AEA01}"/>
              </a:ext>
            </a:extLst>
          </p:cNvPr>
          <p:cNvSpPr txBox="1"/>
          <p:nvPr/>
        </p:nvSpPr>
        <p:spPr>
          <a:xfrm>
            <a:off x="2675158" y="354617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340</a:t>
            </a:r>
            <a:endParaRPr lang="ko-KR" altLang="en-US" sz="11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0454D84-E5E0-D4D1-2D56-CC1149CAE500}"/>
              </a:ext>
            </a:extLst>
          </p:cNvPr>
          <p:cNvSpPr/>
          <p:nvPr/>
        </p:nvSpPr>
        <p:spPr>
          <a:xfrm rot="5220424">
            <a:off x="2690768" y="1585890"/>
            <a:ext cx="818694" cy="2933089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591E7DF-C888-FFD5-11BA-82324AECB287}"/>
              </a:ext>
            </a:extLst>
          </p:cNvPr>
          <p:cNvSpPr/>
          <p:nvPr/>
        </p:nvSpPr>
        <p:spPr>
          <a:xfrm rot="5220424">
            <a:off x="5760646" y="2526643"/>
            <a:ext cx="818694" cy="100509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84C50-E4A6-2E1A-8E34-231C33AE9DC4}"/>
              </a:ext>
            </a:extLst>
          </p:cNvPr>
          <p:cNvSpPr txBox="1"/>
          <p:nvPr/>
        </p:nvSpPr>
        <p:spPr>
          <a:xfrm>
            <a:off x="5843313" y="3458272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130</a:t>
            </a:r>
            <a:endParaRPr lang="ko-KR" altLang="en-US" sz="11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D73E76D-C22A-C977-5528-C8FFA1B77288}"/>
              </a:ext>
            </a:extLst>
          </p:cNvPr>
          <p:cNvSpPr/>
          <p:nvPr/>
        </p:nvSpPr>
        <p:spPr>
          <a:xfrm rot="5220424">
            <a:off x="7953837" y="2526643"/>
            <a:ext cx="818694" cy="100509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46F316-645B-3356-51AC-62B917E6CEA5}"/>
              </a:ext>
            </a:extLst>
          </p:cNvPr>
          <p:cNvSpPr txBox="1"/>
          <p:nvPr/>
        </p:nvSpPr>
        <p:spPr>
          <a:xfrm>
            <a:off x="8083648" y="3499508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130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3BCC5-2EC6-C6A0-C805-725F32ABFB1A}"/>
              </a:ext>
            </a:extLst>
          </p:cNvPr>
          <p:cNvSpPr txBox="1"/>
          <p:nvPr/>
        </p:nvSpPr>
        <p:spPr>
          <a:xfrm>
            <a:off x="1804184" y="3769622"/>
            <a:ext cx="2901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월 </a:t>
            </a:r>
            <a:r>
              <a:rPr lang="en-US" altLang="ko-KR" sz="1100" dirty="0">
                <a:solidFill>
                  <a:srgbClr val="FF0000"/>
                </a:solidFill>
              </a:rPr>
              <a:t>20</a:t>
            </a:r>
            <a:r>
              <a:rPr lang="ko-KR" altLang="en-US" sz="1100" dirty="0">
                <a:solidFill>
                  <a:srgbClr val="FF0000"/>
                </a:solidFill>
              </a:rPr>
              <a:t>일 이전에 가져다 </a:t>
            </a:r>
            <a:r>
              <a:rPr lang="ko-KR" altLang="en-US" sz="1100" dirty="0" err="1">
                <a:solidFill>
                  <a:srgbClr val="FF0000"/>
                </a:solidFill>
              </a:rPr>
              <a:t>쓰신분들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width</a:t>
            </a:r>
            <a:r>
              <a:rPr lang="ko-KR" altLang="en-US" sz="1100" dirty="0">
                <a:solidFill>
                  <a:srgbClr val="FF0000"/>
                </a:solidFill>
              </a:rPr>
              <a:t>를 </a:t>
            </a:r>
            <a:r>
              <a:rPr lang="en-US" altLang="ko-KR" sz="1100" dirty="0">
                <a:solidFill>
                  <a:srgbClr val="FF0000"/>
                </a:solidFill>
              </a:rPr>
              <a:t>340</a:t>
            </a:r>
            <a:r>
              <a:rPr lang="ko-KR" altLang="en-US" sz="1100" dirty="0">
                <a:solidFill>
                  <a:srgbClr val="FF0000"/>
                </a:solidFill>
              </a:rPr>
              <a:t>이 맞는지 확인 하셔야 합니다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2E228-E2FB-61DF-1505-A1F01C66977B}"/>
              </a:ext>
            </a:extLst>
          </p:cNvPr>
          <p:cNvSpPr txBox="1"/>
          <p:nvPr/>
        </p:nvSpPr>
        <p:spPr>
          <a:xfrm>
            <a:off x="760430" y="1003463"/>
            <a:ext cx="121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공정코드 </a:t>
            </a:r>
            <a:endParaRPr lang="en-US" altLang="ko-KR" sz="1100" dirty="0"/>
          </a:p>
          <a:p>
            <a:r>
              <a:rPr lang="en-US" altLang="ko-KR" sz="1100" dirty="0"/>
              <a:t>Location(30,18)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E2458B-D6E1-5ED6-5A8F-0AF043A13B61}"/>
              </a:ext>
            </a:extLst>
          </p:cNvPr>
          <p:cNvCxnSpPr>
            <a:stCxn id="27" idx="2"/>
          </p:cNvCxnSpPr>
          <p:nvPr/>
        </p:nvCxnSpPr>
        <p:spPr>
          <a:xfrm flipH="1">
            <a:off x="1233636" y="1434350"/>
            <a:ext cx="135624" cy="10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288824-FEE7-2AED-2A74-9C6DF00162AF}"/>
              </a:ext>
            </a:extLst>
          </p:cNvPr>
          <p:cNvSpPr txBox="1"/>
          <p:nvPr/>
        </p:nvSpPr>
        <p:spPr>
          <a:xfrm>
            <a:off x="1908520" y="1708014"/>
            <a:ext cx="2271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UCSearch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Location(45+width(</a:t>
            </a:r>
            <a:r>
              <a:rPr lang="ko-KR" altLang="en-US" sz="1100" dirty="0"/>
              <a:t>공정코드</a:t>
            </a:r>
            <a:r>
              <a:rPr lang="en-US" altLang="ko-KR" sz="1100" dirty="0"/>
              <a:t>),15)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ECC804-7870-8A53-5D23-FA4E2F036774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902309" y="2138901"/>
            <a:ext cx="142033" cy="26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716C27-B0F9-7394-245E-FF648522C5C8}"/>
              </a:ext>
            </a:extLst>
          </p:cNvPr>
          <p:cNvSpPr txBox="1"/>
          <p:nvPr/>
        </p:nvSpPr>
        <p:spPr>
          <a:xfrm>
            <a:off x="3430395" y="615832"/>
            <a:ext cx="359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공정그룹 </a:t>
            </a:r>
            <a:endParaRPr lang="en-US" altLang="ko-KR" sz="1100" dirty="0"/>
          </a:p>
          <a:p>
            <a:r>
              <a:rPr lang="en-US" altLang="ko-KR" sz="1100" dirty="0"/>
              <a:t>Location(60+x(</a:t>
            </a:r>
            <a:r>
              <a:rPr lang="en-US" altLang="ko-KR" sz="1100" dirty="0" err="1"/>
              <a:t>UCSearch</a:t>
            </a:r>
            <a:r>
              <a:rPr lang="en-US" altLang="ko-KR" sz="1100" dirty="0"/>
              <a:t>)+340(</a:t>
            </a:r>
            <a:r>
              <a:rPr lang="en-US" altLang="ko-KR" sz="1100" dirty="0" err="1"/>
              <a:t>UCSearch</a:t>
            </a:r>
            <a:r>
              <a:rPr lang="en-US" altLang="ko-KR" sz="1100" dirty="0"/>
              <a:t> width),18)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5618B2-E49E-6A6B-B54B-DA17E344C9E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192292" y="1046719"/>
            <a:ext cx="36698" cy="138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1CA7D2-66A3-47B6-A7F5-711143D873FE}"/>
              </a:ext>
            </a:extLst>
          </p:cNvPr>
          <p:cNvSpPr txBox="1"/>
          <p:nvPr/>
        </p:nvSpPr>
        <p:spPr>
          <a:xfrm>
            <a:off x="5523826" y="1194979"/>
            <a:ext cx="3120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공정그룹 </a:t>
            </a:r>
            <a:r>
              <a:rPr lang="ko-KR" altLang="en-US" sz="1100" dirty="0" err="1"/>
              <a:t>콤보박스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Location(15+x(</a:t>
            </a:r>
            <a:r>
              <a:rPr lang="ko-KR" altLang="en-US" sz="1100" dirty="0"/>
              <a:t>공정그룹</a:t>
            </a:r>
            <a:r>
              <a:rPr lang="en-US" altLang="ko-KR" sz="1100" dirty="0"/>
              <a:t>)+width(</a:t>
            </a:r>
            <a:r>
              <a:rPr lang="ko-KR" altLang="en-US" sz="1100" dirty="0"/>
              <a:t>공정그룹</a:t>
            </a:r>
            <a:r>
              <a:rPr lang="en-US" altLang="ko-KR" sz="1100" dirty="0"/>
              <a:t>),15)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523544-414F-55E1-D633-33E807197C85}"/>
              </a:ext>
            </a:extLst>
          </p:cNvPr>
          <p:cNvCxnSpPr>
            <a:cxnSpLocks/>
          </p:cNvCxnSpPr>
          <p:nvPr/>
        </p:nvCxnSpPr>
        <p:spPr>
          <a:xfrm flipH="1">
            <a:off x="6148697" y="1628451"/>
            <a:ext cx="92495" cy="81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C0CD9E5E-2762-9810-0C24-3F14D39D7C04}"/>
              </a:ext>
            </a:extLst>
          </p:cNvPr>
          <p:cNvSpPr/>
          <p:nvPr/>
        </p:nvSpPr>
        <p:spPr>
          <a:xfrm>
            <a:off x="9987350" y="2322445"/>
            <a:ext cx="252000" cy="46413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FC1FA-826B-784E-4A04-FAF05EFAA604}"/>
              </a:ext>
            </a:extLst>
          </p:cNvPr>
          <p:cNvSpPr txBox="1"/>
          <p:nvPr/>
        </p:nvSpPr>
        <p:spPr>
          <a:xfrm>
            <a:off x="10335328" y="238240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Size(Height)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9CCDB-0168-FAD6-EF9F-4E460B65EF7B}"/>
              </a:ext>
            </a:extLst>
          </p:cNvPr>
          <p:cNvSpPr txBox="1"/>
          <p:nvPr/>
        </p:nvSpPr>
        <p:spPr>
          <a:xfrm>
            <a:off x="10062181" y="165308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판넬 높이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줄 당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571649-EFA2-1344-F0E3-68A1C571458B}"/>
              </a:ext>
            </a:extLst>
          </p:cNvPr>
          <p:cNvSpPr txBox="1"/>
          <p:nvPr/>
        </p:nvSpPr>
        <p:spPr>
          <a:xfrm>
            <a:off x="707571" y="4432335"/>
            <a:ext cx="10022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 </a:t>
            </a:r>
            <a:r>
              <a:rPr lang="ko-KR" altLang="en-US" dirty="0"/>
              <a:t>규칙</a:t>
            </a:r>
            <a:endParaRPr lang="en-US" altLang="ko-KR" dirty="0"/>
          </a:p>
          <a:p>
            <a:r>
              <a:rPr lang="ko-KR" altLang="en-US" dirty="0"/>
              <a:t>라벨</a:t>
            </a:r>
            <a:r>
              <a:rPr lang="en-US" altLang="ko-KR" dirty="0"/>
              <a:t>-</a:t>
            </a:r>
            <a:r>
              <a:rPr lang="ko-KR" altLang="en-US" dirty="0"/>
              <a:t>입력</a:t>
            </a:r>
            <a:r>
              <a:rPr lang="en-US" altLang="ko-KR" dirty="0"/>
              <a:t>Controls(</a:t>
            </a:r>
            <a:r>
              <a:rPr lang="en-US" altLang="ko-KR" dirty="0" err="1"/>
              <a:t>TextBox</a:t>
            </a:r>
            <a:r>
              <a:rPr lang="en-US" altLang="ko-KR" dirty="0"/>
              <a:t>/</a:t>
            </a:r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= 1 set </a:t>
            </a:r>
            <a:r>
              <a:rPr lang="ko-KR" altLang="en-US" dirty="0"/>
              <a:t>가정</a:t>
            </a:r>
            <a:endParaRPr lang="en-US" altLang="ko-KR" dirty="0"/>
          </a:p>
          <a:p>
            <a:r>
              <a:rPr lang="ko-KR" altLang="en-US" dirty="0"/>
              <a:t>라벨 </a:t>
            </a:r>
            <a:r>
              <a:rPr lang="en-US" altLang="ko-KR" dirty="0"/>
              <a:t>y &gt; </a:t>
            </a:r>
            <a:r>
              <a:rPr lang="ko-KR" altLang="en-US" dirty="0"/>
              <a:t>입력 </a:t>
            </a:r>
            <a:r>
              <a:rPr lang="en-US" altLang="ko-KR" dirty="0"/>
              <a:t>y-3 (text </a:t>
            </a:r>
            <a:r>
              <a:rPr lang="ko-KR" altLang="en-US" dirty="0"/>
              <a:t>크기로 자동 </a:t>
            </a:r>
            <a:r>
              <a:rPr lang="en-US" altLang="ko-KR" dirty="0"/>
              <a:t>size</a:t>
            </a:r>
            <a:r>
              <a:rPr lang="ko-KR" altLang="en-US" dirty="0"/>
              <a:t>로 규정하는 경우</a:t>
            </a:r>
            <a:r>
              <a:rPr lang="en-US" altLang="ko-KR" dirty="0"/>
              <a:t>, </a:t>
            </a:r>
            <a:r>
              <a:rPr lang="ko-KR" altLang="en-US" dirty="0"/>
              <a:t>입력 컨트롤이 조금 더 </a:t>
            </a:r>
            <a:r>
              <a:rPr lang="en-US" altLang="ko-KR" dirty="0"/>
              <a:t>size</a:t>
            </a:r>
            <a:r>
              <a:rPr lang="ko-KR" altLang="en-US" dirty="0"/>
              <a:t>가 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라벨</a:t>
            </a:r>
            <a:r>
              <a:rPr lang="en-US" altLang="ko-KR" dirty="0"/>
              <a:t> </a:t>
            </a:r>
            <a:r>
              <a:rPr lang="ko-KR" altLang="en-US" dirty="0"/>
              <a:t>입력 사이는 </a:t>
            </a:r>
            <a:r>
              <a:rPr lang="en-US" altLang="ko-KR" dirty="0"/>
              <a:t>15 : </a:t>
            </a:r>
            <a:r>
              <a:rPr lang="ko-KR" altLang="en-US" dirty="0"/>
              <a:t>라벨 </a:t>
            </a:r>
            <a:r>
              <a:rPr lang="en-US" altLang="ko-KR" dirty="0"/>
              <a:t>x &gt; </a:t>
            </a:r>
            <a:r>
              <a:rPr lang="ko-KR" altLang="en-US" dirty="0"/>
              <a:t>입력 </a:t>
            </a:r>
            <a:r>
              <a:rPr lang="en-US" altLang="ko-KR" dirty="0"/>
              <a:t>x+</a:t>
            </a:r>
            <a:r>
              <a:rPr lang="ko-KR" altLang="en-US" dirty="0"/>
              <a:t>라벨</a:t>
            </a:r>
            <a:r>
              <a:rPr lang="en-US" altLang="ko-KR" dirty="0"/>
              <a:t>(width) + 15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1090C2-86A4-AA7C-0A95-F159C6E55762}"/>
              </a:ext>
            </a:extLst>
          </p:cNvPr>
          <p:cNvSpPr txBox="1"/>
          <p:nvPr/>
        </p:nvSpPr>
        <p:spPr>
          <a:xfrm>
            <a:off x="4586033" y="5636384"/>
            <a:ext cx="369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 y 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줄 </a:t>
            </a:r>
            <a:r>
              <a:rPr lang="en-US" altLang="ko-KR" dirty="0"/>
              <a:t>y &gt; </a:t>
            </a:r>
            <a:r>
              <a:rPr lang="ko-KR" altLang="en-US" dirty="0"/>
              <a:t>라벨 </a:t>
            </a:r>
            <a:r>
              <a:rPr lang="en-US" altLang="ko-KR" dirty="0"/>
              <a:t>18 / </a:t>
            </a:r>
            <a:r>
              <a:rPr lang="ko-KR" altLang="en-US" dirty="0"/>
              <a:t>입력 </a:t>
            </a:r>
            <a:r>
              <a:rPr lang="en-US" altLang="ko-KR" dirty="0"/>
              <a:t>15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줄 </a:t>
            </a:r>
            <a:r>
              <a:rPr lang="en-US" altLang="ko-KR" dirty="0"/>
              <a:t>y &gt; </a:t>
            </a:r>
            <a:r>
              <a:rPr lang="ko-KR" altLang="en-US" dirty="0"/>
              <a:t>라벨 </a:t>
            </a:r>
            <a:r>
              <a:rPr lang="en-US" altLang="ko-KR" dirty="0"/>
              <a:t>78 / </a:t>
            </a:r>
            <a:r>
              <a:rPr lang="ko-KR" altLang="en-US" dirty="0"/>
              <a:t>입력 </a:t>
            </a:r>
            <a:r>
              <a:rPr lang="en-US" altLang="ko-KR" dirty="0"/>
              <a:t>75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줄 </a:t>
            </a:r>
            <a:r>
              <a:rPr lang="en-US" altLang="ko-KR" dirty="0"/>
              <a:t>y &gt; </a:t>
            </a:r>
            <a:r>
              <a:rPr lang="ko-KR" altLang="en-US" dirty="0"/>
              <a:t>라벨 </a:t>
            </a:r>
            <a:r>
              <a:rPr lang="en-US" altLang="ko-KR" dirty="0"/>
              <a:t>138 / </a:t>
            </a:r>
            <a:r>
              <a:rPr lang="ko-KR" altLang="en-US" dirty="0"/>
              <a:t>입력 </a:t>
            </a:r>
            <a:r>
              <a:rPr lang="en-US" altLang="ko-KR" dirty="0"/>
              <a:t>135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D65EE2-434D-1C3F-61B0-9134A5725CF4}"/>
              </a:ext>
            </a:extLst>
          </p:cNvPr>
          <p:cNvSpPr txBox="1"/>
          <p:nvPr/>
        </p:nvSpPr>
        <p:spPr>
          <a:xfrm>
            <a:off x="683251" y="5625452"/>
            <a:ext cx="3504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 x</a:t>
            </a:r>
          </a:p>
          <a:p>
            <a:r>
              <a:rPr lang="ko-KR" altLang="en-US" dirty="0" err="1"/>
              <a:t>맨처음</a:t>
            </a:r>
            <a:r>
              <a:rPr lang="ko-KR" altLang="en-US" dirty="0"/>
              <a:t> 왼쪽 여백 </a:t>
            </a:r>
            <a:r>
              <a:rPr lang="en-US" altLang="ko-KR" dirty="0"/>
              <a:t>30 &gt; x = 30</a:t>
            </a:r>
          </a:p>
        </p:txBody>
      </p:sp>
    </p:spTree>
    <p:extLst>
      <p:ext uri="{BB962C8B-B14F-4D97-AF65-F5344CB8AC3E}">
        <p14:creationId xmlns:p14="http://schemas.microsoft.com/office/powerpoint/2010/main" val="16222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2581B0-5C75-B959-4301-0118406A2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15747" y="1726145"/>
            <a:ext cx="10776857" cy="3147391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A388019-B7F8-4FFB-FDC7-AAA2924BBFA0}"/>
              </a:ext>
            </a:extLst>
          </p:cNvPr>
          <p:cNvSpPr/>
          <p:nvPr/>
        </p:nvSpPr>
        <p:spPr>
          <a:xfrm rot="16200000">
            <a:off x="666206" y="3684628"/>
            <a:ext cx="252000" cy="15298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F38DE-ABA8-5E5A-9069-8636469A5116}"/>
              </a:ext>
            </a:extLst>
          </p:cNvPr>
          <p:cNvSpPr txBox="1"/>
          <p:nvPr/>
        </p:nvSpPr>
        <p:spPr>
          <a:xfrm>
            <a:off x="230293" y="3521308"/>
            <a:ext cx="47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 20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7F3B8-CE63-7062-C5BB-887D823F2F2A}"/>
              </a:ext>
            </a:extLst>
          </p:cNvPr>
          <p:cNvSpPr txBox="1"/>
          <p:nvPr/>
        </p:nvSpPr>
        <p:spPr>
          <a:xfrm>
            <a:off x="3070140" y="323789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35A9171-C980-4396-D1FC-2BF3FF7D66DF}"/>
              </a:ext>
            </a:extLst>
          </p:cNvPr>
          <p:cNvSpPr/>
          <p:nvPr/>
        </p:nvSpPr>
        <p:spPr>
          <a:xfrm rot="16200000">
            <a:off x="3180743" y="3380678"/>
            <a:ext cx="252000" cy="53670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2A77354-1BB1-633A-88CB-D9CD6BB61F4B}"/>
              </a:ext>
            </a:extLst>
          </p:cNvPr>
          <p:cNvSpPr/>
          <p:nvPr/>
        </p:nvSpPr>
        <p:spPr>
          <a:xfrm rot="16200000">
            <a:off x="3539769" y="3552081"/>
            <a:ext cx="252000" cy="169994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1201F-61A4-A0DC-1C44-BA858298AA7F}"/>
              </a:ext>
            </a:extLst>
          </p:cNvPr>
          <p:cNvSpPr txBox="1"/>
          <p:nvPr/>
        </p:nvSpPr>
        <p:spPr>
          <a:xfrm>
            <a:off x="3450581" y="296275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20</a:t>
            </a:r>
            <a:endParaRPr lang="ko-KR" altLang="en-US" sz="11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66C2D63-FE1C-84ED-FD10-FFBE4544D1E0}"/>
              </a:ext>
            </a:extLst>
          </p:cNvPr>
          <p:cNvSpPr/>
          <p:nvPr/>
        </p:nvSpPr>
        <p:spPr>
          <a:xfrm rot="5220424">
            <a:off x="907458" y="4161997"/>
            <a:ext cx="818694" cy="371537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3C6EE-2B25-A645-5610-FD50D838B5A7}"/>
              </a:ext>
            </a:extLst>
          </p:cNvPr>
          <p:cNvSpPr txBox="1"/>
          <p:nvPr/>
        </p:nvSpPr>
        <p:spPr>
          <a:xfrm>
            <a:off x="938814" y="4693287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</a:t>
            </a:r>
            <a:r>
              <a:rPr lang="ko-KR" altLang="en-US" sz="1100" dirty="0"/>
              <a:t>자동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CCE0C8C-0EFB-18C8-F3BF-C7B0EFCF28D8}"/>
              </a:ext>
            </a:extLst>
          </p:cNvPr>
          <p:cNvSpPr/>
          <p:nvPr/>
        </p:nvSpPr>
        <p:spPr>
          <a:xfrm rot="5220424">
            <a:off x="1706218" y="3962808"/>
            <a:ext cx="1374602" cy="1335511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565245C-32AC-A1DC-2290-E690E3CF7C14}"/>
              </a:ext>
            </a:extLst>
          </p:cNvPr>
          <p:cNvSpPr/>
          <p:nvPr/>
        </p:nvSpPr>
        <p:spPr>
          <a:xfrm rot="5220424">
            <a:off x="7400813" y="3660151"/>
            <a:ext cx="818694" cy="257238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CC8A3-4659-8066-E5A6-338ABD42E447}"/>
              </a:ext>
            </a:extLst>
          </p:cNvPr>
          <p:cNvSpPr txBox="1"/>
          <p:nvPr/>
        </p:nvSpPr>
        <p:spPr>
          <a:xfrm>
            <a:off x="1968562" y="5317587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170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14FB6059-F90D-8FF4-E4BE-8781BE0DD045}"/>
              </a:ext>
            </a:extLst>
          </p:cNvPr>
          <p:cNvSpPr/>
          <p:nvPr/>
        </p:nvSpPr>
        <p:spPr>
          <a:xfrm rot="5220424">
            <a:off x="4490970" y="3852202"/>
            <a:ext cx="818694" cy="100509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E7CDA-ED18-F79B-844B-44E75E6C78DF}"/>
              </a:ext>
            </a:extLst>
          </p:cNvPr>
          <p:cNvSpPr txBox="1"/>
          <p:nvPr/>
        </p:nvSpPr>
        <p:spPr>
          <a:xfrm>
            <a:off x="4620781" y="4825067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130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08DBAA-71EC-D071-4C31-0217A6837D95}"/>
              </a:ext>
            </a:extLst>
          </p:cNvPr>
          <p:cNvSpPr txBox="1"/>
          <p:nvPr/>
        </p:nvSpPr>
        <p:spPr>
          <a:xfrm>
            <a:off x="863530" y="1430218"/>
            <a:ext cx="121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공정코드 </a:t>
            </a:r>
            <a:endParaRPr lang="en-US" altLang="ko-KR" sz="1100" dirty="0"/>
          </a:p>
          <a:p>
            <a:r>
              <a:rPr lang="en-US" altLang="ko-KR" sz="1100" dirty="0"/>
              <a:t>Location(40,18)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23259-1BE9-F78D-FA2E-A13B3C6B858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326092" y="1861105"/>
            <a:ext cx="146268" cy="18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925B0D9E-09FD-4285-6DFF-2F6DE2AEBCAF}"/>
              </a:ext>
            </a:extLst>
          </p:cNvPr>
          <p:cNvSpPr/>
          <p:nvPr/>
        </p:nvSpPr>
        <p:spPr>
          <a:xfrm>
            <a:off x="9810181" y="3643823"/>
            <a:ext cx="252000" cy="1122430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1BE79-6585-DEE0-57C0-CC6C2F3CC05A}"/>
              </a:ext>
            </a:extLst>
          </p:cNvPr>
          <p:cNvSpPr txBox="1"/>
          <p:nvPr/>
        </p:nvSpPr>
        <p:spPr>
          <a:xfrm>
            <a:off x="10423570" y="444308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판넬 높이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줄 당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E4CAC-BD7A-5B3F-C9BA-14C8A7D4294D}"/>
              </a:ext>
            </a:extLst>
          </p:cNvPr>
          <p:cNvSpPr txBox="1"/>
          <p:nvPr/>
        </p:nvSpPr>
        <p:spPr>
          <a:xfrm>
            <a:off x="10176708" y="396022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Size(Height)</a:t>
            </a:r>
            <a:r>
              <a:rPr lang="ko-KR" altLang="en-US" dirty="0"/>
              <a:t> </a:t>
            </a:r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FCDF0B3-C3DF-9D93-6575-D4848F667F66}"/>
              </a:ext>
            </a:extLst>
          </p:cNvPr>
          <p:cNvSpPr/>
          <p:nvPr/>
        </p:nvSpPr>
        <p:spPr>
          <a:xfrm rot="16200000">
            <a:off x="673362" y="3425944"/>
            <a:ext cx="686894" cy="152982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CD818-0FE3-0139-D4D1-B4BD6015715E}"/>
              </a:ext>
            </a:extLst>
          </p:cNvPr>
          <p:cNvSpPr txBox="1"/>
          <p:nvPr/>
        </p:nvSpPr>
        <p:spPr>
          <a:xfrm>
            <a:off x="794089" y="2897378"/>
            <a:ext cx="47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 6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5462B8-2F41-0E4E-4E55-DCA1D98110B7}"/>
              </a:ext>
            </a:extLst>
          </p:cNvPr>
          <p:cNvSpPr txBox="1"/>
          <p:nvPr/>
        </p:nvSpPr>
        <p:spPr>
          <a:xfrm>
            <a:off x="-197484" y="1750604"/>
            <a:ext cx="121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Location(20,21)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84793E-1426-DBD0-1FDE-E81D236FBC6D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1346" y="2181491"/>
            <a:ext cx="509081" cy="170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606C14-C923-7D48-F23C-11FC393070FC}"/>
              </a:ext>
            </a:extLst>
          </p:cNvPr>
          <p:cNvSpPr txBox="1"/>
          <p:nvPr/>
        </p:nvSpPr>
        <p:spPr>
          <a:xfrm>
            <a:off x="-244041" y="871126"/>
            <a:ext cx="1017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 21 &gt; 81 &gt; 141</a:t>
            </a:r>
            <a:endParaRPr lang="en-US" altLang="ko-KR" sz="1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ADF7E-B2C1-04FE-B3E3-F1539D833E53}"/>
              </a:ext>
            </a:extLst>
          </p:cNvPr>
          <p:cNvSpPr txBox="1"/>
          <p:nvPr/>
        </p:nvSpPr>
        <p:spPr>
          <a:xfrm>
            <a:off x="758382" y="14530"/>
            <a:ext cx="240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이유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20 + 6 + 14(* width)</a:t>
            </a:r>
          </a:p>
          <a:p>
            <a:r>
              <a:rPr lang="en-US" altLang="ko-KR" dirty="0"/>
              <a:t>&gt; * Location(x) + 20 = </a:t>
            </a:r>
            <a:r>
              <a:rPr lang="ko-KR" altLang="en-US" dirty="0"/>
              <a:t>라벨 위치</a:t>
            </a:r>
            <a:r>
              <a:rPr lang="en-US" altLang="ko-KR" dirty="0"/>
              <a:t> </a:t>
            </a:r>
            <a:endParaRPr lang="en-US" altLang="ko-KR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56105E-9CAE-6519-89B8-52B8F39DB2F5}"/>
              </a:ext>
            </a:extLst>
          </p:cNvPr>
          <p:cNvSpPr txBox="1"/>
          <p:nvPr/>
        </p:nvSpPr>
        <p:spPr>
          <a:xfrm>
            <a:off x="1960729" y="5687514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모든 </a:t>
            </a:r>
            <a:r>
              <a:rPr lang="en-US" altLang="ko-KR" sz="1100" dirty="0"/>
              <a:t>1</a:t>
            </a:r>
            <a:r>
              <a:rPr lang="ko-KR" altLang="en-US" sz="1100" dirty="0"/>
              <a:t>줄 텍스트 박스 </a:t>
            </a:r>
            <a:r>
              <a:rPr lang="en-US" altLang="ko-KR" sz="1100" dirty="0"/>
              <a:t>170 </a:t>
            </a:r>
            <a:r>
              <a:rPr lang="ko-KR" altLang="en-US" sz="1100" dirty="0"/>
              <a:t>고정</a:t>
            </a:r>
            <a:endParaRPr lang="en-US" altLang="ko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9651CD-391E-6320-773A-B48E3D9D88C5}"/>
              </a:ext>
            </a:extLst>
          </p:cNvPr>
          <p:cNvSpPr txBox="1"/>
          <p:nvPr/>
        </p:nvSpPr>
        <p:spPr>
          <a:xfrm>
            <a:off x="5423550" y="325143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60</a:t>
            </a:r>
            <a:endParaRPr lang="ko-KR" altLang="en-US" sz="1100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63B11880-EDB0-1601-8A9A-24DDD9C0AAAA}"/>
              </a:ext>
            </a:extLst>
          </p:cNvPr>
          <p:cNvSpPr/>
          <p:nvPr/>
        </p:nvSpPr>
        <p:spPr>
          <a:xfrm rot="16200000">
            <a:off x="5534153" y="3394210"/>
            <a:ext cx="252000" cy="536708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D02D62B-DCC8-9CB1-AAFC-8871E23E4929}"/>
              </a:ext>
            </a:extLst>
          </p:cNvPr>
          <p:cNvSpPr/>
          <p:nvPr/>
        </p:nvSpPr>
        <p:spPr>
          <a:xfrm rot="16200000">
            <a:off x="5893179" y="3565613"/>
            <a:ext cx="252000" cy="169994"/>
          </a:xfrm>
          <a:custGeom>
            <a:avLst/>
            <a:gdLst>
              <a:gd name="connsiteX0" fmla="*/ 34838 w 235145"/>
              <a:gd name="connsiteY0" fmla="*/ 0 h 464138"/>
              <a:gd name="connsiteX1" fmla="*/ 235135 w 235145"/>
              <a:gd name="connsiteY1" fmla="*/ 217714 h 464138"/>
              <a:gd name="connsiteX2" fmla="*/ 43547 w 235145"/>
              <a:gd name="connsiteY2" fmla="*/ 444137 h 464138"/>
              <a:gd name="connsiteX3" fmla="*/ 17421 w 235145"/>
              <a:gd name="connsiteY3" fmla="*/ 452845 h 4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145" h="464138">
                <a:moveTo>
                  <a:pt x="34838" y="0"/>
                </a:moveTo>
                <a:cubicBezTo>
                  <a:pt x="134261" y="71845"/>
                  <a:pt x="233684" y="143691"/>
                  <a:pt x="235135" y="217714"/>
                </a:cubicBezTo>
                <a:cubicBezTo>
                  <a:pt x="236586" y="291737"/>
                  <a:pt x="79833" y="404949"/>
                  <a:pt x="43547" y="444137"/>
                </a:cubicBezTo>
                <a:cubicBezTo>
                  <a:pt x="7261" y="483325"/>
                  <a:pt x="-18865" y="452845"/>
                  <a:pt x="17421" y="452845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E34D93-EC90-8D14-6280-F6D238A6CDEC}"/>
              </a:ext>
            </a:extLst>
          </p:cNvPr>
          <p:cNvSpPr txBox="1"/>
          <p:nvPr/>
        </p:nvSpPr>
        <p:spPr>
          <a:xfrm>
            <a:off x="5803991" y="297628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X 20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08D7AA-7C5B-40DD-97F2-9EF60370529E}"/>
              </a:ext>
            </a:extLst>
          </p:cNvPr>
          <p:cNvSpPr txBox="1"/>
          <p:nvPr/>
        </p:nvSpPr>
        <p:spPr>
          <a:xfrm>
            <a:off x="7507616" y="5401411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Width 300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1A1512-DF47-2128-BBFA-42D6D2BF9274}"/>
              </a:ext>
            </a:extLst>
          </p:cNvPr>
          <p:cNvSpPr txBox="1"/>
          <p:nvPr/>
        </p:nvSpPr>
        <p:spPr>
          <a:xfrm>
            <a:off x="6905042" y="5705666"/>
            <a:ext cx="3348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“</a:t>
            </a:r>
            <a:r>
              <a:rPr lang="ko-KR" altLang="en-US" sz="1100" dirty="0"/>
              <a:t>비고</a:t>
            </a:r>
            <a:r>
              <a:rPr lang="en-US" altLang="ko-KR" sz="1100" dirty="0"/>
              <a:t>” </a:t>
            </a:r>
            <a:r>
              <a:rPr lang="ko-KR" altLang="en-US" sz="1100" dirty="0"/>
              <a:t>텍스트 박스 설정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/>
              <a:t>멀티라인 </a:t>
            </a:r>
            <a:r>
              <a:rPr lang="en-US" altLang="ko-KR" sz="1100" dirty="0"/>
              <a:t>true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Width</a:t>
            </a:r>
            <a:r>
              <a:rPr lang="ko-KR" altLang="en-US" sz="1100" dirty="0"/>
              <a:t> 는 </a:t>
            </a:r>
            <a:r>
              <a:rPr lang="en-US" altLang="ko-KR" sz="1100" dirty="0"/>
              <a:t>300 </a:t>
            </a:r>
            <a:r>
              <a:rPr lang="ko-KR" altLang="en-US" sz="1100" dirty="0"/>
              <a:t>인데 </a:t>
            </a:r>
            <a:r>
              <a:rPr lang="en-US" altLang="ko-KR" sz="1100" dirty="0"/>
              <a:t>250 / 200 </a:t>
            </a:r>
            <a:r>
              <a:rPr lang="ko-KR" altLang="en-US" sz="1100" dirty="0"/>
              <a:t>사이즈 조절 가능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D58F726-7E23-8B54-263C-3902C458A0F0}"/>
              </a:ext>
            </a:extLst>
          </p:cNvPr>
          <p:cNvCxnSpPr/>
          <p:nvPr/>
        </p:nvCxnSpPr>
        <p:spPr>
          <a:xfrm>
            <a:off x="1664743" y="2581081"/>
            <a:ext cx="0" cy="3106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FF1B02-E5EB-E7A8-EFF0-ECD7CDC9C257}"/>
              </a:ext>
            </a:extLst>
          </p:cNvPr>
          <p:cNvSpPr txBox="1"/>
          <p:nvPr/>
        </p:nvSpPr>
        <p:spPr>
          <a:xfrm>
            <a:off x="2463421" y="1223156"/>
            <a:ext cx="7598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검은선</a:t>
            </a:r>
            <a:r>
              <a:rPr lang="ko-KR" altLang="en-US" dirty="0"/>
              <a:t> 기준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앞 라벨 가장 긴 길이  라벨 과 거리 </a:t>
            </a:r>
            <a:r>
              <a:rPr lang="en-US" altLang="ko-KR" dirty="0"/>
              <a:t>x 15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ko-KR" altLang="en-US" sz="1800" dirty="0"/>
              <a:t>예시 공정코드 </a:t>
            </a:r>
            <a:r>
              <a:rPr lang="en-US" altLang="ko-KR" sz="1800" dirty="0"/>
              <a:t>4</a:t>
            </a:r>
            <a:r>
              <a:rPr lang="ko-KR" altLang="en-US" sz="1800" dirty="0"/>
              <a:t>글자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공정명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글자 </a:t>
            </a:r>
            <a:r>
              <a:rPr lang="en-US" altLang="ko-KR" sz="1800" dirty="0"/>
              <a:t>&gt; </a:t>
            </a:r>
            <a:r>
              <a:rPr lang="ko-KR" altLang="en-US" sz="1800" dirty="0"/>
              <a:t>공정코드 </a:t>
            </a:r>
            <a:r>
              <a:rPr lang="en-US" altLang="ko-KR" sz="1800" dirty="0"/>
              <a:t>+ 15 </a:t>
            </a:r>
            <a:r>
              <a:rPr lang="ko-KR" altLang="en-US" sz="1800" dirty="0"/>
              <a:t>기준으로 맞춤</a:t>
            </a:r>
            <a:endParaRPr lang="en-US" altLang="ko-KR" sz="18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9C3B07-50BE-F217-AFB4-3A30CD3EA3D3}"/>
              </a:ext>
            </a:extLst>
          </p:cNvPr>
          <p:cNvCxnSpPr/>
          <p:nvPr/>
        </p:nvCxnSpPr>
        <p:spPr>
          <a:xfrm flipH="1">
            <a:off x="1664743" y="1617828"/>
            <a:ext cx="728775" cy="96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8442159-5807-DA51-4F46-100491BD0E74}"/>
              </a:ext>
            </a:extLst>
          </p:cNvPr>
          <p:cNvCxnSpPr/>
          <p:nvPr/>
        </p:nvCxnSpPr>
        <p:spPr>
          <a:xfrm>
            <a:off x="4346764" y="2599233"/>
            <a:ext cx="0" cy="3106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1363A17-B674-CB3B-C76C-49463F6A42DE}"/>
              </a:ext>
            </a:extLst>
          </p:cNvPr>
          <p:cNvSpPr txBox="1"/>
          <p:nvPr/>
        </p:nvSpPr>
        <p:spPr>
          <a:xfrm>
            <a:off x="4377083" y="2020203"/>
            <a:ext cx="6409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검은선</a:t>
            </a:r>
            <a:r>
              <a:rPr lang="ko-KR" altLang="en-US" dirty="0"/>
              <a:t> 기준</a:t>
            </a:r>
            <a:r>
              <a:rPr lang="en-US" altLang="ko-KR" dirty="0"/>
              <a:t>: </a:t>
            </a:r>
          </a:p>
          <a:p>
            <a:r>
              <a:rPr lang="ko-KR" altLang="en-US" sz="1800" dirty="0"/>
              <a:t>두번째 </a:t>
            </a:r>
            <a:r>
              <a:rPr lang="ko-KR" altLang="en-US" sz="1800" dirty="0" err="1"/>
              <a:t>검은선</a:t>
            </a:r>
            <a:r>
              <a:rPr lang="ko-KR" altLang="en-US" sz="1800" dirty="0"/>
              <a:t> 경우 앞 라벨 </a:t>
            </a:r>
            <a:r>
              <a:rPr lang="en-US" altLang="ko-KR" sz="1800" dirty="0"/>
              <a:t>2</a:t>
            </a:r>
            <a:r>
              <a:rPr lang="ko-KR" altLang="en-US" sz="1800" dirty="0"/>
              <a:t>개가 </a:t>
            </a:r>
            <a:r>
              <a:rPr lang="en-US" altLang="ko-KR" sz="1800" dirty="0"/>
              <a:t>4</a:t>
            </a:r>
            <a:r>
              <a:rPr lang="ko-KR" altLang="en-US" sz="1800" dirty="0"/>
              <a:t>글자로 길이가 같음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9232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와이드스크린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2023-01-20T08:58:35Z</dcterms:created>
  <dcterms:modified xsi:type="dcterms:W3CDTF">2023-01-20T08:59:26Z</dcterms:modified>
</cp:coreProperties>
</file>