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4" r:id="rId3"/>
    <p:sldId id="261" r:id="rId4"/>
    <p:sldId id="265" r:id="rId5"/>
    <p:sldId id="260" r:id="rId6"/>
    <p:sldId id="263" r:id="rId7"/>
    <p:sldId id="262" r:id="rId8"/>
    <p:sldId id="266" r:id="rId9"/>
    <p:sldId id="268" r:id="rId10"/>
    <p:sldId id="269" r:id="rId11"/>
    <p:sldId id="271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D79C9-B107-235E-06C0-D61EB26ED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44B0E4-BBED-42E8-A97C-1C87F0F8C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921C69-E2AF-9AD2-6E4C-CB1CE67C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7A6A-BFC4-4486-86B2-EB6445210C63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E2DE1A-BB3B-670A-8DD6-0CBAA339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1D108-BAB0-4D45-161A-19E75ED1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C6FC-23CB-4D20-AAFB-5698A967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33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691A3-6211-FBC0-C6B0-CFE4635E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A159DF-BB0E-3EB7-8208-B8590FB36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72242E-6D30-653D-CEF1-AEF589E1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7A6A-BFC4-4486-86B2-EB6445210C63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90B60-50ED-7943-F0E1-CFBCCE16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2820E-4C20-F761-B171-CBD5FBF6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C6FC-23CB-4D20-AAFB-5698A967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38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69A5F3-9282-043C-469C-956E9F4D0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1AD010-290B-7022-5001-7F562DA69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F468C-129E-846C-A39F-92253D9E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7A6A-BFC4-4486-86B2-EB6445210C63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4E4009-6BBC-C413-0F25-FD6C7458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2214D0-1196-CBD8-2C2E-99843B4C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C6FC-23CB-4D20-AAFB-5698A967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18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A158A-0809-3728-98ED-BEDD68B4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7D7341-0552-1301-5C9D-EE5E9654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F68178-0DEE-2B26-C301-921E44A2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7A6A-BFC4-4486-86B2-EB6445210C63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ED6F82-9AAB-07D6-9CE4-59D26413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C2592-768A-FFD7-F277-3DBFFC6E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C6FC-23CB-4D20-AAFB-5698A967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5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96A9A-73AC-FAE9-2C91-F8F26253D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C41D06-0252-AFF8-A0E8-B5B939276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5EB219-617F-3016-E490-BC280F40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7A6A-BFC4-4486-86B2-EB6445210C63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E466EF-CA20-8D9A-8D9A-80CCCF6B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B8705-FE52-2590-04A0-8F8CD7C3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C6FC-23CB-4D20-AAFB-5698A967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84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DB06A-15E0-F1FA-DB12-60D17B84C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E481A-F918-5E9E-D0EC-D6D68BD4D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3EF6FC-CF0A-4AD2-0EDC-5C8F4A41C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306588-1EA2-13D8-ACC6-6C74F4D8B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7A6A-BFC4-4486-86B2-EB6445210C63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EA4F48-C820-8B75-1A98-DFB74B32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F0DC7C-E8CB-8461-82DB-F3F6646A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C6FC-23CB-4D20-AAFB-5698A967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2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5A010-5A27-7290-E815-BA6DD600D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D2DDC1-BA36-B551-4208-13F2BCF90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1EA935-2EC4-15E2-6C52-46F4334C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CAAC13-BC50-779E-2515-48FA4AD9C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80EA2A-9656-9DFB-1690-E7D027512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D65227-126C-4676-351C-01BFFD8D5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7A6A-BFC4-4486-86B2-EB6445210C63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516D4A-4747-C879-3779-0159A400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56FF18-E9AE-E0DA-28D7-AC6E8A6A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C6FC-23CB-4D20-AAFB-5698A967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1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8FCC5-9503-4A42-7FB8-0C84E4B2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E57160-73F0-8125-481C-A2E4297F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7A6A-BFC4-4486-86B2-EB6445210C63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C94B77-2189-A5DC-E95F-2AE595BF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7A430D-86D8-D2BC-998B-688ABDFA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C6FC-23CB-4D20-AAFB-5698A967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02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F6C69F-7F14-1DEE-F042-EF38F702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7A6A-BFC4-4486-86B2-EB6445210C63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0B62F1-9EA7-3B81-BBD5-D1C98465E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46BB3D-39E2-D109-7FF9-4AEFDB92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C6FC-23CB-4D20-AAFB-5698A967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78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58CED-5233-DF38-71CC-5432D9E2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822581-C4E3-8672-A8E5-D70F41000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83EA6D-25FC-A3C6-A1D7-4C51323A2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8118AA-8EC2-F291-717E-EB2EA31A7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7A6A-BFC4-4486-86B2-EB6445210C63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674FC9-176D-A842-441A-DE121563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105F43-D6D7-27D3-C5C1-5DF90591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C6FC-23CB-4D20-AAFB-5698A967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80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26CE7-45F2-13EA-DB56-8AC99ABE3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10211A-C841-11C4-8700-3323DE5F8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3A4FA4-7CE5-BAB1-1FDD-200587A84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59A9BC-E11F-1431-742B-108E7372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7A6A-BFC4-4486-86B2-EB6445210C63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05846A-C356-BC76-EA07-2EF3337F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B236FA-98F9-F81E-7946-B7286BAF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C6FC-23CB-4D20-AAFB-5698A967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97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DB5F18-C4C4-729B-5DF5-1A1FC792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C74756-D537-6691-DD4D-04D0F8DB6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2BC8A-9FA9-1EA6-EFA7-D19FB631E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77A6A-BFC4-4486-86B2-EB6445210C63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6B596-6D51-3F94-6CF1-9A135C6F1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803E86-F4FF-21E0-EA9A-94D7EFDC8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4C6FC-23CB-4D20-AAFB-5698A967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9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21EF8AC-7FDF-CA2C-58A0-AE9F3519B2FB}"/>
              </a:ext>
            </a:extLst>
          </p:cNvPr>
          <p:cNvSpPr txBox="1"/>
          <p:nvPr/>
        </p:nvSpPr>
        <p:spPr>
          <a:xfrm>
            <a:off x="178942" y="220601"/>
            <a:ext cx="443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전체 </a:t>
            </a:r>
            <a:r>
              <a:rPr lang="en-US" altLang="ko-KR" dirty="0"/>
              <a:t>ERD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2EA0964-DDC2-1CAB-BCB9-DE152DB8E5FB}"/>
              </a:ext>
            </a:extLst>
          </p:cNvPr>
          <p:cNvGrpSpPr/>
          <p:nvPr/>
        </p:nvGrpSpPr>
        <p:grpSpPr>
          <a:xfrm>
            <a:off x="0" y="808291"/>
            <a:ext cx="12192000" cy="4698238"/>
            <a:chOff x="0" y="833213"/>
            <a:chExt cx="12192000" cy="469823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246C1E9-ED75-443E-4597-20C08ABAB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833213"/>
              <a:ext cx="12192000" cy="4698238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8DCE63F-5777-A257-D6E0-691B18C7D32E}"/>
                </a:ext>
              </a:extLst>
            </p:cNvPr>
            <p:cNvSpPr/>
            <p:nvPr/>
          </p:nvSpPr>
          <p:spPr>
            <a:xfrm>
              <a:off x="92279" y="1326549"/>
              <a:ext cx="947956" cy="753921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F8F9A9-A36F-D651-9430-26CCFC8C864D}"/>
                </a:ext>
              </a:extLst>
            </p:cNvPr>
            <p:cNvSpPr/>
            <p:nvPr/>
          </p:nvSpPr>
          <p:spPr>
            <a:xfrm>
              <a:off x="92279" y="2081869"/>
              <a:ext cx="947956" cy="610998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1773B48-233B-D984-C15F-B8EDE54548F6}"/>
                </a:ext>
              </a:extLst>
            </p:cNvPr>
            <p:cNvSpPr/>
            <p:nvPr/>
          </p:nvSpPr>
          <p:spPr>
            <a:xfrm>
              <a:off x="220887" y="2912379"/>
              <a:ext cx="947956" cy="610998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5BE252E-812F-8B8C-4084-2B32D29E037E}"/>
                </a:ext>
              </a:extLst>
            </p:cNvPr>
            <p:cNvSpPr/>
            <p:nvPr/>
          </p:nvSpPr>
          <p:spPr>
            <a:xfrm>
              <a:off x="583012" y="4105014"/>
              <a:ext cx="843116" cy="610998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7443B44-1851-1DB2-71B2-DB08C911A213}"/>
                </a:ext>
              </a:extLst>
            </p:cNvPr>
            <p:cNvSpPr/>
            <p:nvPr/>
          </p:nvSpPr>
          <p:spPr>
            <a:xfrm>
              <a:off x="1168842" y="1339134"/>
              <a:ext cx="1062629" cy="674224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0C19258-462D-4F9A-F16F-449BBEA5BB0D}"/>
                </a:ext>
              </a:extLst>
            </p:cNvPr>
            <p:cNvSpPr/>
            <p:nvPr/>
          </p:nvSpPr>
          <p:spPr>
            <a:xfrm>
              <a:off x="2336310" y="1365699"/>
              <a:ext cx="1062629" cy="674224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9AFC61A-F138-BCCA-6E1A-0F2D173763CE}"/>
                </a:ext>
              </a:extLst>
            </p:cNvPr>
            <p:cNvSpPr/>
            <p:nvPr/>
          </p:nvSpPr>
          <p:spPr>
            <a:xfrm>
              <a:off x="1461082" y="2912379"/>
              <a:ext cx="1062629" cy="516621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4236E8-4829-9FF3-2F5C-FBB58AD12E52}"/>
                </a:ext>
              </a:extLst>
            </p:cNvPr>
            <p:cNvSpPr/>
            <p:nvPr/>
          </p:nvSpPr>
          <p:spPr>
            <a:xfrm>
              <a:off x="1563148" y="4105014"/>
              <a:ext cx="919993" cy="1039554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0C61AD8-3A5F-61EB-8ABA-EB733BF43157}"/>
                </a:ext>
              </a:extLst>
            </p:cNvPr>
            <p:cNvSpPr/>
            <p:nvPr/>
          </p:nvSpPr>
          <p:spPr>
            <a:xfrm>
              <a:off x="2638494" y="2845749"/>
              <a:ext cx="1062629" cy="886671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643F6F-71B4-0B1F-DC2D-AAFC9F4D90D6}"/>
                </a:ext>
              </a:extLst>
            </p:cNvPr>
            <p:cNvSpPr/>
            <p:nvPr/>
          </p:nvSpPr>
          <p:spPr>
            <a:xfrm>
              <a:off x="2639288" y="3854152"/>
              <a:ext cx="843117" cy="752031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0643A4C-D0D5-910F-08EF-1A22CEDF7DAE}"/>
                </a:ext>
              </a:extLst>
            </p:cNvPr>
            <p:cNvSpPr/>
            <p:nvPr/>
          </p:nvSpPr>
          <p:spPr>
            <a:xfrm>
              <a:off x="3830687" y="2845749"/>
              <a:ext cx="895137" cy="632389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3C9F393-FD57-73D6-1E81-F44762110071}"/>
                </a:ext>
              </a:extLst>
            </p:cNvPr>
            <p:cNvSpPr/>
            <p:nvPr/>
          </p:nvSpPr>
          <p:spPr>
            <a:xfrm>
              <a:off x="3735543" y="3785787"/>
              <a:ext cx="960022" cy="82039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F3DB4D4-CF6E-FD8C-95F4-3AE8E16D6052}"/>
                </a:ext>
              </a:extLst>
            </p:cNvPr>
            <p:cNvSpPr/>
            <p:nvPr/>
          </p:nvSpPr>
          <p:spPr>
            <a:xfrm>
              <a:off x="4084496" y="1194987"/>
              <a:ext cx="974614" cy="632389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1F8F0E8-CF0D-0EBB-2FA4-9A3B5439B9CD}"/>
                </a:ext>
              </a:extLst>
            </p:cNvPr>
            <p:cNvSpPr/>
            <p:nvPr/>
          </p:nvSpPr>
          <p:spPr>
            <a:xfrm>
              <a:off x="5382032" y="1526849"/>
              <a:ext cx="933935" cy="720695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DEE30C6-1682-E9F1-BBF2-7CD88A7C5C2D}"/>
                </a:ext>
              </a:extLst>
            </p:cNvPr>
            <p:cNvSpPr/>
            <p:nvPr/>
          </p:nvSpPr>
          <p:spPr>
            <a:xfrm>
              <a:off x="6498416" y="1511182"/>
              <a:ext cx="933935" cy="60817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621103F-F61D-259B-0D0E-830F10725887}"/>
                </a:ext>
              </a:extLst>
            </p:cNvPr>
            <p:cNvSpPr/>
            <p:nvPr/>
          </p:nvSpPr>
          <p:spPr>
            <a:xfrm>
              <a:off x="11034808" y="3891897"/>
              <a:ext cx="933935" cy="71428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BFB4C39-D231-DD4A-97B2-C72C58526A0E}"/>
                </a:ext>
              </a:extLst>
            </p:cNvPr>
            <p:cNvSpPr/>
            <p:nvPr/>
          </p:nvSpPr>
          <p:spPr>
            <a:xfrm>
              <a:off x="11034808" y="4711674"/>
              <a:ext cx="1048945" cy="595264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2E1D9FE-B6F6-BC8A-4848-4F28685E4D2A}"/>
                </a:ext>
              </a:extLst>
            </p:cNvPr>
            <p:cNvSpPr/>
            <p:nvPr/>
          </p:nvSpPr>
          <p:spPr>
            <a:xfrm>
              <a:off x="8490879" y="2395234"/>
              <a:ext cx="1048945" cy="1033765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5C99164-809E-85C8-E672-53D0236CE40E}"/>
                </a:ext>
              </a:extLst>
            </p:cNvPr>
            <p:cNvSpPr/>
            <p:nvPr/>
          </p:nvSpPr>
          <p:spPr>
            <a:xfrm>
              <a:off x="6096001" y="3854152"/>
              <a:ext cx="817548" cy="666573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8BFF47D-21D6-1D70-C08D-6F30A6E91F33}"/>
                </a:ext>
              </a:extLst>
            </p:cNvPr>
            <p:cNvSpPr/>
            <p:nvPr/>
          </p:nvSpPr>
          <p:spPr>
            <a:xfrm>
              <a:off x="4948703" y="3452500"/>
              <a:ext cx="1062628" cy="1068225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2CA5730-2546-CA1D-8C5C-CD3BE7711BCB}"/>
                </a:ext>
              </a:extLst>
            </p:cNvPr>
            <p:cNvSpPr/>
            <p:nvPr/>
          </p:nvSpPr>
          <p:spPr>
            <a:xfrm>
              <a:off x="4989284" y="2395235"/>
              <a:ext cx="1022047" cy="886672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9732D8E-8D08-107B-AF68-AD5833F1F75C}"/>
                </a:ext>
              </a:extLst>
            </p:cNvPr>
            <p:cNvSpPr/>
            <p:nvPr/>
          </p:nvSpPr>
          <p:spPr>
            <a:xfrm>
              <a:off x="6426438" y="2797327"/>
              <a:ext cx="948584" cy="886672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F17A9A9-B388-7062-49B6-ECF3ADD30351}"/>
                </a:ext>
              </a:extLst>
            </p:cNvPr>
            <p:cNvSpPr/>
            <p:nvPr/>
          </p:nvSpPr>
          <p:spPr>
            <a:xfrm>
              <a:off x="7537742" y="3150217"/>
              <a:ext cx="811499" cy="558658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C8DC803-309C-85BF-CB99-C4AB28895076}"/>
                </a:ext>
              </a:extLst>
            </p:cNvPr>
            <p:cNvSpPr/>
            <p:nvPr/>
          </p:nvSpPr>
          <p:spPr>
            <a:xfrm>
              <a:off x="7066299" y="2217302"/>
              <a:ext cx="847107" cy="414803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45133E0-D4F8-28B3-B787-FB294F227A9B}"/>
                </a:ext>
              </a:extLst>
            </p:cNvPr>
            <p:cNvSpPr/>
            <p:nvPr/>
          </p:nvSpPr>
          <p:spPr>
            <a:xfrm>
              <a:off x="8449294" y="1028012"/>
              <a:ext cx="933935" cy="102297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ECA93AA-7800-1499-F463-34C06A71890E}"/>
                </a:ext>
              </a:extLst>
            </p:cNvPr>
            <p:cNvSpPr/>
            <p:nvPr/>
          </p:nvSpPr>
          <p:spPr>
            <a:xfrm>
              <a:off x="9687009" y="2487918"/>
              <a:ext cx="1141780" cy="148587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786BCA5-69F4-9530-4AA8-32D4FE033817}"/>
                </a:ext>
              </a:extLst>
            </p:cNvPr>
            <p:cNvSpPr/>
            <p:nvPr/>
          </p:nvSpPr>
          <p:spPr>
            <a:xfrm>
              <a:off x="9790019" y="4142623"/>
              <a:ext cx="900770" cy="754117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A0CAE3C-D975-2CD2-1D38-337F427B0D18}"/>
                </a:ext>
              </a:extLst>
            </p:cNvPr>
            <p:cNvSpPr/>
            <p:nvPr/>
          </p:nvSpPr>
          <p:spPr>
            <a:xfrm>
              <a:off x="10922204" y="2805273"/>
              <a:ext cx="1144457" cy="980514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4B572B3-4F51-F1C5-2ED6-83F77A60C6F1}"/>
                </a:ext>
              </a:extLst>
            </p:cNvPr>
            <p:cNvSpPr/>
            <p:nvPr/>
          </p:nvSpPr>
          <p:spPr>
            <a:xfrm>
              <a:off x="10926395" y="2180606"/>
              <a:ext cx="933935" cy="60817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05E8A33-E945-145D-1131-56B6BC0006F4}"/>
                </a:ext>
              </a:extLst>
            </p:cNvPr>
            <p:cNvSpPr/>
            <p:nvPr/>
          </p:nvSpPr>
          <p:spPr>
            <a:xfrm>
              <a:off x="9756854" y="1795604"/>
              <a:ext cx="898827" cy="60817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BBBB6A5-BDDF-98D4-A024-BDEA17D4D216}"/>
              </a:ext>
            </a:extLst>
          </p:cNvPr>
          <p:cNvSpPr/>
          <p:nvPr/>
        </p:nvSpPr>
        <p:spPr>
          <a:xfrm>
            <a:off x="386935" y="5848961"/>
            <a:ext cx="653300" cy="142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C023EB-CBF2-728D-241F-690F766422D0}"/>
              </a:ext>
            </a:extLst>
          </p:cNvPr>
          <p:cNvSpPr txBox="1"/>
          <p:nvPr/>
        </p:nvSpPr>
        <p:spPr>
          <a:xfrm>
            <a:off x="1204190" y="5735415"/>
            <a:ext cx="443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시스템 설정 및 기준정보 관련 테이블</a:t>
            </a:r>
            <a:endParaRPr lang="en-US" altLang="ko-KR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C27A193-3E19-EE86-4172-BA0C1AFBA458}"/>
              </a:ext>
            </a:extLst>
          </p:cNvPr>
          <p:cNvSpPr/>
          <p:nvPr/>
        </p:nvSpPr>
        <p:spPr>
          <a:xfrm>
            <a:off x="386935" y="6352251"/>
            <a:ext cx="653300" cy="1422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8D21C0-CEC4-9D9D-DF54-E86D7D4936C7}"/>
              </a:ext>
            </a:extLst>
          </p:cNvPr>
          <p:cNvSpPr txBox="1"/>
          <p:nvPr/>
        </p:nvSpPr>
        <p:spPr>
          <a:xfrm>
            <a:off x="1253335" y="6265104"/>
            <a:ext cx="443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생산 관련 테이블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4441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B63B72-4143-1159-57EA-71C6BD2F621F}"/>
              </a:ext>
            </a:extLst>
          </p:cNvPr>
          <p:cNvSpPr txBox="1"/>
          <p:nvPr/>
        </p:nvSpPr>
        <p:spPr>
          <a:xfrm>
            <a:off x="427837" y="223061"/>
            <a:ext cx="533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생산관리 </a:t>
            </a:r>
            <a:r>
              <a:rPr lang="en-US" altLang="ko-KR" sz="1600" dirty="0"/>
              <a:t>– </a:t>
            </a:r>
            <a:r>
              <a:rPr lang="ko-KR" altLang="en-US" sz="1600" dirty="0" err="1"/>
              <a:t>시유</a:t>
            </a:r>
            <a:r>
              <a:rPr lang="ko-KR" altLang="en-US" sz="1600" dirty="0"/>
              <a:t> 작업지시 생성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공정관리 </a:t>
            </a:r>
            <a:r>
              <a:rPr lang="en-US" altLang="ko-KR" sz="1600" dirty="0"/>
              <a:t>– </a:t>
            </a:r>
            <a:r>
              <a:rPr lang="ko-KR" altLang="en-US" sz="1600" dirty="0"/>
              <a:t>작업지시 생성 및 마감</a:t>
            </a:r>
            <a:endParaRPr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AF8EB6-D5EB-1A7A-71E8-30A99CAF5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081"/>
          <a:stretch/>
        </p:blipFill>
        <p:spPr>
          <a:xfrm>
            <a:off x="5167284" y="906012"/>
            <a:ext cx="6006852" cy="477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50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7BE9E3-4F61-B990-D65F-A1C446AEC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643" y="486561"/>
            <a:ext cx="8194829" cy="58848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F2F84F-07EC-BD54-DD9B-6916F9EDAB3F}"/>
              </a:ext>
            </a:extLst>
          </p:cNvPr>
          <p:cNvSpPr txBox="1"/>
          <p:nvPr/>
        </p:nvSpPr>
        <p:spPr>
          <a:xfrm>
            <a:off x="427837" y="223061"/>
            <a:ext cx="533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공정관리 </a:t>
            </a:r>
            <a:r>
              <a:rPr lang="en-US" altLang="ko-KR" sz="1600" dirty="0"/>
              <a:t>– </a:t>
            </a:r>
            <a:r>
              <a:rPr lang="ko-KR" altLang="en-US" sz="1600" dirty="0"/>
              <a:t>시간대별 실적조회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공정관리 </a:t>
            </a:r>
            <a:r>
              <a:rPr lang="en-US" altLang="ko-KR" sz="1600" dirty="0"/>
              <a:t>– </a:t>
            </a:r>
            <a:r>
              <a:rPr lang="ko-KR" altLang="en-US" sz="1600" dirty="0"/>
              <a:t>월별생산현황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54277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EE2E013-9A20-40C6-EFC5-E746EB746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826" y="223061"/>
            <a:ext cx="7610475" cy="6038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09EABF-8E74-5C3B-5899-E0BF2D13F6DF}"/>
              </a:ext>
            </a:extLst>
          </p:cNvPr>
          <p:cNvSpPr txBox="1"/>
          <p:nvPr/>
        </p:nvSpPr>
        <p:spPr>
          <a:xfrm>
            <a:off x="427837" y="223061"/>
            <a:ext cx="533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공정관리 </a:t>
            </a:r>
            <a:r>
              <a:rPr lang="en-US" altLang="ko-KR" sz="1600" dirty="0"/>
              <a:t>- </a:t>
            </a:r>
            <a:r>
              <a:rPr lang="ko-KR" altLang="en-US" sz="1600" dirty="0"/>
              <a:t>비가동내역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7088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F1E05EE-15F1-781D-7F5B-CECABD7EC3C3}"/>
              </a:ext>
            </a:extLst>
          </p:cNvPr>
          <p:cNvSpPr/>
          <p:nvPr/>
        </p:nvSpPr>
        <p:spPr>
          <a:xfrm>
            <a:off x="343199" y="393489"/>
            <a:ext cx="653300" cy="142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3DAA61-F578-4270-9D6A-CD187F79ABE5}"/>
              </a:ext>
            </a:extLst>
          </p:cNvPr>
          <p:cNvSpPr txBox="1"/>
          <p:nvPr/>
        </p:nvSpPr>
        <p:spPr>
          <a:xfrm>
            <a:off x="1160454" y="279943"/>
            <a:ext cx="443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시스템 설정 및 기준정보 관련 테이블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531D868-57A7-4B6A-3F65-76CB71B30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166" y="393489"/>
            <a:ext cx="9242337" cy="63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5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1104A87-CE1D-3206-E18A-437ED1BE5890}"/>
              </a:ext>
            </a:extLst>
          </p:cNvPr>
          <p:cNvGrpSpPr/>
          <p:nvPr/>
        </p:nvGrpSpPr>
        <p:grpSpPr>
          <a:xfrm>
            <a:off x="3075962" y="5595855"/>
            <a:ext cx="5022210" cy="710966"/>
            <a:chOff x="234890" y="709918"/>
            <a:chExt cx="5022210" cy="71096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8E89918-F141-FFB5-FDF0-41996B44E023}"/>
                </a:ext>
              </a:extLst>
            </p:cNvPr>
            <p:cNvSpPr txBox="1"/>
            <p:nvPr/>
          </p:nvSpPr>
          <p:spPr>
            <a:xfrm>
              <a:off x="234890" y="709918"/>
              <a:ext cx="4320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06451E-550E-4E9A-F36A-F12C6C3A663E}"/>
                </a:ext>
              </a:extLst>
            </p:cNvPr>
            <p:cNvSpPr txBox="1"/>
            <p:nvPr/>
          </p:nvSpPr>
          <p:spPr>
            <a:xfrm>
              <a:off x="234890" y="1051552"/>
              <a:ext cx="5022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D1E08BC-1C8B-C6FF-24DE-095A5803B6F1}"/>
              </a:ext>
            </a:extLst>
          </p:cNvPr>
          <p:cNvSpPr txBox="1"/>
          <p:nvPr/>
        </p:nvSpPr>
        <p:spPr>
          <a:xfrm>
            <a:off x="241187" y="215449"/>
            <a:ext cx="47409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시스템설정 </a:t>
            </a:r>
            <a:r>
              <a:rPr lang="en-US" altLang="ko-KR" sz="1600" dirty="0"/>
              <a:t>- </a:t>
            </a:r>
            <a:r>
              <a:rPr lang="ko-KR" altLang="en-US" sz="1600" dirty="0"/>
              <a:t>사용자 그룹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시스템설정</a:t>
            </a:r>
            <a:r>
              <a:rPr lang="en-US" altLang="ko-KR" sz="1600" dirty="0"/>
              <a:t> - </a:t>
            </a:r>
            <a:r>
              <a:rPr lang="ko-KR" altLang="en-US" sz="1600" dirty="0"/>
              <a:t>사용자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시스템설정</a:t>
            </a:r>
            <a:r>
              <a:rPr lang="en-US" altLang="ko-KR" sz="1600" dirty="0"/>
              <a:t> - </a:t>
            </a:r>
            <a:r>
              <a:rPr lang="ko-KR" altLang="en-US" sz="1600" dirty="0"/>
              <a:t>사용자 그룹별 권한</a:t>
            </a:r>
            <a:endParaRPr lang="en-US" altLang="ko-KR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8F131FC-48E1-B29B-9175-3C09FD567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427" y="1077223"/>
            <a:ext cx="9955849" cy="553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7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D86B8E-49FA-AF99-AFC8-E52623FA90FF}"/>
              </a:ext>
            </a:extLst>
          </p:cNvPr>
          <p:cNvSpPr txBox="1"/>
          <p:nvPr/>
        </p:nvSpPr>
        <p:spPr>
          <a:xfrm>
            <a:off x="241187" y="215449"/>
            <a:ext cx="4740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메인 </a:t>
            </a:r>
            <a:r>
              <a:rPr lang="en-US" altLang="ko-KR" sz="1600" dirty="0"/>
              <a:t>– </a:t>
            </a:r>
            <a:r>
              <a:rPr lang="ko-KR" altLang="en-US" sz="1600" dirty="0"/>
              <a:t>즐겨찾기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메인 </a:t>
            </a:r>
            <a:r>
              <a:rPr lang="en-US" altLang="ko-KR" sz="1600" dirty="0"/>
              <a:t>– </a:t>
            </a:r>
            <a:r>
              <a:rPr lang="ko-KR" altLang="en-US" sz="1600" dirty="0" err="1"/>
              <a:t>대쉬보드</a:t>
            </a:r>
            <a:r>
              <a:rPr lang="ko-KR" altLang="en-US" sz="1600" dirty="0"/>
              <a:t> 설정</a:t>
            </a:r>
            <a:endParaRPr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453857-0D47-39AC-0113-BF0F51D59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833" y="427289"/>
            <a:ext cx="7421498" cy="615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54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9324A06-1093-8586-33EA-8FAB0313A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74" y="745846"/>
            <a:ext cx="7215365" cy="24000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C783BE-6E95-A062-34A8-B80EDE071975}"/>
              </a:ext>
            </a:extLst>
          </p:cNvPr>
          <p:cNvSpPr txBox="1"/>
          <p:nvPr/>
        </p:nvSpPr>
        <p:spPr>
          <a:xfrm>
            <a:off x="427838" y="223061"/>
            <a:ext cx="2785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기준정보 </a:t>
            </a:r>
            <a:r>
              <a:rPr lang="en-US" altLang="ko-KR" sz="1600" dirty="0"/>
              <a:t>- </a:t>
            </a:r>
            <a:r>
              <a:rPr lang="ko-KR" altLang="en-US" sz="1600" dirty="0"/>
              <a:t>사용자정의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3D7FF5-4274-069B-1FAC-819891EEF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61" y="3798332"/>
            <a:ext cx="6996419" cy="2754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EE4E07-B248-C72F-F3C3-496EBE4EFE82}"/>
              </a:ext>
            </a:extLst>
          </p:cNvPr>
          <p:cNvSpPr txBox="1"/>
          <p:nvPr/>
        </p:nvSpPr>
        <p:spPr>
          <a:xfrm>
            <a:off x="427837" y="3429000"/>
            <a:ext cx="2785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기준정보 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비가동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3067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1179AA-34CB-06F8-353D-C8F1ED92F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13" y="441252"/>
            <a:ext cx="8415293" cy="28582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D33E60-3EBB-003E-2FF3-C8A6D0649773}"/>
              </a:ext>
            </a:extLst>
          </p:cNvPr>
          <p:cNvSpPr txBox="1"/>
          <p:nvPr/>
        </p:nvSpPr>
        <p:spPr>
          <a:xfrm>
            <a:off x="427838" y="223061"/>
            <a:ext cx="2785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기준정보 </a:t>
            </a:r>
            <a:r>
              <a:rPr lang="en-US" altLang="ko-KR" sz="1600" dirty="0"/>
              <a:t>- </a:t>
            </a:r>
            <a:r>
              <a:rPr lang="ko-KR" altLang="en-US" sz="1600" dirty="0"/>
              <a:t>불량현상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646549-17DE-C3F8-6E4E-965DC370B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13" y="3429000"/>
            <a:ext cx="82010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1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FD2887F-F9C3-28D9-D106-F433759A9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29" y="718594"/>
            <a:ext cx="2785146" cy="21923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3C60A1-845B-1334-8729-843F3DA22706}"/>
              </a:ext>
            </a:extLst>
          </p:cNvPr>
          <p:cNvSpPr txBox="1"/>
          <p:nvPr/>
        </p:nvSpPr>
        <p:spPr>
          <a:xfrm>
            <a:off x="406863" y="240049"/>
            <a:ext cx="2785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기준정보 </a:t>
            </a:r>
            <a:r>
              <a:rPr lang="en-US" altLang="ko-KR" sz="1600" dirty="0"/>
              <a:t>- </a:t>
            </a:r>
            <a:r>
              <a:rPr lang="ko-KR" altLang="en-US" sz="1600" dirty="0"/>
              <a:t>공정정보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28E0CF7-4156-884F-EE96-81664D9F1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29" y="3429000"/>
            <a:ext cx="2929722" cy="31517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32E5F7-22C1-F21B-FE84-9B0DC3809D36}"/>
              </a:ext>
            </a:extLst>
          </p:cNvPr>
          <p:cNvSpPr txBox="1"/>
          <p:nvPr/>
        </p:nvSpPr>
        <p:spPr>
          <a:xfrm>
            <a:off x="475229" y="3050974"/>
            <a:ext cx="2785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기준정보 </a:t>
            </a:r>
            <a:r>
              <a:rPr lang="en-US" altLang="ko-KR" sz="1600" dirty="0"/>
              <a:t>- </a:t>
            </a:r>
            <a:r>
              <a:rPr lang="ko-KR" altLang="en-US" sz="1600" dirty="0"/>
              <a:t>작업장정보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DC22CAE-EA7F-BB8E-F378-52356E7BE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619" y="651326"/>
            <a:ext cx="3607293" cy="35988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264E31-2761-11F4-1D82-7ABA27F0EC7E}"/>
              </a:ext>
            </a:extLst>
          </p:cNvPr>
          <p:cNvSpPr txBox="1"/>
          <p:nvPr/>
        </p:nvSpPr>
        <p:spPr>
          <a:xfrm>
            <a:off x="4182619" y="240049"/>
            <a:ext cx="2785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기준정보 </a:t>
            </a:r>
            <a:r>
              <a:rPr lang="en-US" altLang="ko-KR" sz="1600" dirty="0"/>
              <a:t>- </a:t>
            </a:r>
            <a:r>
              <a:rPr lang="ko-KR" altLang="en-US" sz="1600" dirty="0"/>
              <a:t>품목정보</a:t>
            </a:r>
          </a:p>
        </p:txBody>
      </p:sp>
    </p:spTree>
    <p:extLst>
      <p:ext uri="{BB962C8B-B14F-4D97-AF65-F5344CB8AC3E}">
        <p14:creationId xmlns:p14="http://schemas.microsoft.com/office/powerpoint/2010/main" val="834510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2F080728-9688-3973-2E84-13EDA54E5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68" y="295384"/>
            <a:ext cx="10425064" cy="6267231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A7AF0B8-6B28-99CC-ED4B-F7A6914C0152}"/>
              </a:ext>
            </a:extLst>
          </p:cNvPr>
          <p:cNvSpPr/>
          <p:nvPr/>
        </p:nvSpPr>
        <p:spPr>
          <a:xfrm>
            <a:off x="670368" y="295384"/>
            <a:ext cx="653300" cy="1422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216E26-1B04-E656-3C25-8D13AD0674F0}"/>
              </a:ext>
            </a:extLst>
          </p:cNvPr>
          <p:cNvSpPr txBox="1"/>
          <p:nvPr/>
        </p:nvSpPr>
        <p:spPr>
          <a:xfrm>
            <a:off x="1536768" y="208237"/>
            <a:ext cx="443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생산 관련 테이블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386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DE28A57-639F-E203-4918-6E24F9AF8D9E}"/>
              </a:ext>
            </a:extLst>
          </p:cNvPr>
          <p:cNvSpPr txBox="1"/>
          <p:nvPr/>
        </p:nvSpPr>
        <p:spPr>
          <a:xfrm>
            <a:off x="427838" y="223061"/>
            <a:ext cx="2785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생산관리 </a:t>
            </a:r>
            <a:r>
              <a:rPr lang="en-US" altLang="ko-KR" sz="1600" dirty="0"/>
              <a:t>– </a:t>
            </a:r>
            <a:r>
              <a:rPr lang="ko-KR" altLang="en-US" sz="1600" dirty="0"/>
              <a:t>생산요청관리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생산관리 </a:t>
            </a:r>
            <a:r>
              <a:rPr lang="en-US" altLang="ko-KR" sz="1600" dirty="0"/>
              <a:t>– </a:t>
            </a:r>
            <a:r>
              <a:rPr lang="ko-KR" altLang="en-US" sz="1600" dirty="0"/>
              <a:t>생산계획관리</a:t>
            </a:r>
            <a:endParaRPr lang="en-US" altLang="ko-KR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0BB823-2C12-27F2-53AF-258E82121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150" y="308767"/>
            <a:ext cx="6334580" cy="624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0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84</Words>
  <Application>Microsoft Office PowerPoint</Application>
  <PresentationFormat>와이드스크린</PresentationFormat>
  <Paragraphs>23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은실</dc:creator>
  <cp:lastModifiedBy>은실</cp:lastModifiedBy>
  <cp:revision>2</cp:revision>
  <dcterms:created xsi:type="dcterms:W3CDTF">2023-01-17T10:47:55Z</dcterms:created>
  <dcterms:modified xsi:type="dcterms:W3CDTF">2023-02-13T06:55:18Z</dcterms:modified>
</cp:coreProperties>
</file>