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70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8" r:id="rId16"/>
    <p:sldId id="269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18" d="100"/>
          <a:sy n="118" d="100"/>
        </p:scale>
        <p:origin x="13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066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0041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EC58CCE-3B4E-41D6-8C3A-7E268B165E35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836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978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55912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849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64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100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2023-01-11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511676" y="2433638"/>
            <a:ext cx="3246438" cy="1282700"/>
            <a:chOff x="4727516" y="2676466"/>
            <a:chExt cx="2748795" cy="1088876"/>
          </a:xfrm>
        </p:grpSpPr>
        <p:cxnSp>
          <p:nvCxnSpPr>
            <p:cNvPr id="11" name="Straight Connector 8">
              <a:extLst/>
            </p:cNvPr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5531369" y="2676466"/>
              <a:ext cx="1073881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OO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15388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C#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</a:t>
            </a:r>
            <a:r>
              <a:rPr kumimoji="0"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산업자동화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</a:t>
            </a: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양성과정</a:t>
            </a:r>
            <a:endParaRPr kumimoji="0"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프로세스를 이해하고 이에 따라 필요한 테이블 작성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테이블간의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관계도를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통하여 필요한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외래키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추가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테이블정의서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96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테이블정의서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메타데이터를 기반으로 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논리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물리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8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19" name="양쪽 모서리가 둥근 사각형 18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27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영업과정을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세세하고 체계적으로 관리하도록 설계 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CRM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8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19" name="양쪽 모서리가 둥근 사각형 18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07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 간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케이스별로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테스트 수행 후 오류발생 조치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케이스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7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18" name="양쪽 모서리가 둥근 사각형 17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55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842963" y="2057400"/>
            <a:ext cx="5178425" cy="3454400"/>
            <a:chOff x="5869025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025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CHECK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고객별 일정을 </a:t>
            </a:r>
            <a:r>
              <a:rPr kumimoji="0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등록</a:t>
            </a:r>
            <a:r>
              <a:rPr kumimoji="0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/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관리 할 수 있다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4763"/>
            <a:ext cx="12192000" cy="635001"/>
            <a:chOff x="0" y="-4763"/>
            <a:chExt cx="12192000" cy="635001"/>
          </a:xfrm>
        </p:grpSpPr>
        <p:sp>
          <p:nvSpPr>
            <p:cNvPr id="13" name="직사각형 12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95000"/>
                  </a:schemeClr>
                </a:gs>
                <a:gs pos="4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29704" name="그룹 13"/>
            <p:cNvGrpSpPr>
              <a:grpSpLocks/>
            </p:cNvGrpSpPr>
            <p:nvPr/>
          </p:nvGrpSpPr>
          <p:grpSpPr bwMode="auto">
            <a:xfrm rot="5400000">
              <a:off x="8022431" y="-3539331"/>
              <a:ext cx="369888" cy="7969250"/>
              <a:chOff x="11783835" y="678528"/>
              <a:chExt cx="370108" cy="5198744"/>
            </a:xfrm>
          </p:grpSpPr>
          <p:sp>
            <p:nvSpPr>
              <p:cNvPr id="22" name="양쪽 모서리가 둥근 사각형 21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4" name="양쪽 모서리가 둥근 사각형 23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25" name="양쪽 모서리가 둥근 사각형 24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27" name="양쪽 모서리가 둥근 사각형 26"/>
              <p:cNvSpPr/>
              <p:nvPr/>
            </p:nvSpPr>
            <p:spPr>
              <a:xfrm rot="16200000" flipH="1">
                <a:off x="11535488" y="2433682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28" name="양쪽 모서리가 둥근 사각형 27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  <a:gs pos="51000">
                    <a:schemeClr val="bg1">
                      <a:lumMod val="50000"/>
                    </a:schemeClr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bg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  <p:pic>
        <p:nvPicPr>
          <p:cNvPr id="29705" name="그림 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009775"/>
            <a:ext cx="54006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그림 3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009775"/>
            <a:ext cx="53990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CHECK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94550" y="6015038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등록된 영업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고객들의 통계정보를 한눈에 확인 할 수 있다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408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프로젝트를 마치며</a:t>
            </a:r>
            <a:r>
              <a:rPr kumimoji="0"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…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819164" y="1700808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824752" y="3535853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6102205" y="1700808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102205" y="3535853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 bwMode="auto">
          <a:xfrm>
            <a:off x="1163638" y="1811338"/>
            <a:ext cx="4751387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영업기회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영업일정</a:t>
            </a:r>
            <a:endParaRPr kumimoji="0"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0" name="Text Placeholder 2"/>
          <p:cNvSpPr txBox="1">
            <a:spLocks/>
          </p:cNvSpPr>
          <p:nvPr/>
        </p:nvSpPr>
        <p:spPr bwMode="auto">
          <a:xfrm>
            <a:off x="1150938" y="2276475"/>
            <a:ext cx="4554537" cy="8604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처음으로 </a:t>
            </a:r>
            <a:r>
              <a:rPr kumimoji="0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팀프로젝트가아닌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대규모 그룹프로젝트를 해봐서 신기했고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하면서 </a:t>
            </a:r>
            <a:r>
              <a:rPr kumimoji="0"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개발공부에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많은 도움이 되었습니다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endParaRPr kumimoji="0"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41" name="Straight Connector 8"/>
          <p:cNvCxnSpPr/>
          <p:nvPr/>
        </p:nvCxnSpPr>
        <p:spPr bwMode="auto">
          <a:xfrm>
            <a:off x="1216025" y="2276475"/>
            <a:ext cx="44180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 bwMode="auto">
          <a:xfrm>
            <a:off x="1047750" y="1947863"/>
            <a:ext cx="96838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5" name="Straight Connector 8"/>
          <p:cNvCxnSpPr/>
          <p:nvPr/>
        </p:nvCxnSpPr>
        <p:spPr bwMode="auto">
          <a:xfrm>
            <a:off x="6448425" y="2870200"/>
            <a:ext cx="44942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5153025"/>
            <a:ext cx="223202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63" y="3905250"/>
            <a:ext cx="166528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67" name="그룹 13"/>
          <p:cNvGrpSpPr>
            <a:grpSpLocks/>
          </p:cNvGrpSpPr>
          <p:nvPr/>
        </p:nvGrpSpPr>
        <p:grpSpPr bwMode="auto">
          <a:xfrm rot="5400000">
            <a:off x="8022431" y="-3539331"/>
            <a:ext cx="369888" cy="7969250"/>
            <a:chOff x="11783835" y="678528"/>
            <a:chExt cx="370108" cy="5198744"/>
          </a:xfrm>
        </p:grpSpPr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8" name="양쪽 모서리가 둥근 사각형 67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/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70" name="양쪽 모서리가 둥근 사각형 69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소감</a:t>
              </a:r>
            </a:p>
          </p:txBody>
        </p:sp>
      </p:grpSp>
      <p:sp>
        <p:nvSpPr>
          <p:cNvPr id="63" name="Text Placeholder 2"/>
          <p:cNvSpPr txBox="1">
            <a:spLocks/>
          </p:cNvSpPr>
          <p:nvPr/>
        </p:nvSpPr>
        <p:spPr bwMode="auto">
          <a:xfrm>
            <a:off x="6397625" y="1811338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전체적인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CSS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수정</a:t>
            </a:r>
            <a:endParaRPr kumimoji="0"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71" name="Text Placeholder 2"/>
          <p:cNvSpPr txBox="1">
            <a:spLocks/>
          </p:cNvSpPr>
          <p:nvPr/>
        </p:nvSpPr>
        <p:spPr bwMode="auto">
          <a:xfrm>
            <a:off x="6384925" y="2276475"/>
            <a:ext cx="4554538" cy="8604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프로젝트를 </a:t>
            </a:r>
            <a:r>
              <a:rPr kumimoji="0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팀원끼리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소통하면서 다양한 설계도 해보고 개발 실력도 많이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쌓았습니다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2" name="Straight Connector 8"/>
          <p:cNvCxnSpPr/>
          <p:nvPr/>
        </p:nvCxnSpPr>
        <p:spPr bwMode="auto">
          <a:xfrm>
            <a:off x="6450013" y="2276475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 bwMode="auto">
          <a:xfrm>
            <a:off x="6310313" y="1947863"/>
            <a:ext cx="96837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7" name="Text Placeholder 2"/>
          <p:cNvSpPr txBox="1">
            <a:spLocks/>
          </p:cNvSpPr>
          <p:nvPr/>
        </p:nvSpPr>
        <p:spPr bwMode="auto">
          <a:xfrm>
            <a:off x="6397625" y="3649663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영업관리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제안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협상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계약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),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 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 bwMode="auto">
          <a:xfrm>
            <a:off x="6384925" y="4129088"/>
            <a:ext cx="4554538" cy="50958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 발표 전에 취업이 되어 조금 아쉬웠지만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전체적으로 기획부터 개발까지 진행하여 취업하는데 굉장히 많은 도움이 되었습니다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endParaRPr kumimoji="0"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 bwMode="auto">
          <a:xfrm>
            <a:off x="6450013" y="4114800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 bwMode="auto">
          <a:xfrm>
            <a:off x="6310313" y="3786188"/>
            <a:ext cx="96837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1" name="Text Placeholder 2"/>
          <p:cNvSpPr txBox="1">
            <a:spLocks/>
          </p:cNvSpPr>
          <p:nvPr/>
        </p:nvSpPr>
        <p:spPr bwMode="auto">
          <a:xfrm>
            <a:off x="1174750" y="3649663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– </a:t>
            </a: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등급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통계</a:t>
            </a:r>
            <a:endParaRPr kumimoji="0"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 bwMode="auto">
          <a:xfrm>
            <a:off x="1152525" y="4129088"/>
            <a:ext cx="4700588" cy="50958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프로젝트에 참여하면서 원하는 것을 구상하고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설계하고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개발하여 눈으로 확인할 수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있는 결과물까지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만들어 낼 수 있는 경험을 얻을 수 있다는 것이 제게 중요한 경험으로 남았습니다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</p:txBody>
      </p:sp>
      <p:cxnSp>
        <p:nvCxnSpPr>
          <p:cNvPr id="83" name="Straight Connector 8"/>
          <p:cNvCxnSpPr/>
          <p:nvPr/>
        </p:nvCxnSpPr>
        <p:spPr bwMode="auto">
          <a:xfrm>
            <a:off x="1227138" y="4114800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 bwMode="auto">
          <a:xfrm>
            <a:off x="1060450" y="3786188"/>
            <a:ext cx="95250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>
              <a:extLst/>
            </p:cNvPr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36" name="Straight Connector 6"/>
          <p:cNvCxnSpPr/>
          <p:nvPr/>
        </p:nvCxnSpPr>
        <p:spPr>
          <a:xfrm>
            <a:off x="6357938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8"/>
          <p:cNvSpPr/>
          <p:nvPr/>
        </p:nvSpPr>
        <p:spPr>
          <a:xfrm>
            <a:off x="6189663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8" name="TextBox 57"/>
          <p:cNvSpPr txBox="1">
            <a:spLocks noChangeArrowheads="1"/>
          </p:cNvSpPr>
          <p:nvPr/>
        </p:nvSpPr>
        <p:spPr bwMode="auto">
          <a:xfrm>
            <a:off x="6962775" y="4498975"/>
            <a:ext cx="34083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프로젝트를 마치며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60" name="TextBox 4"/>
          <p:cNvSpPr txBox="1">
            <a:spLocks noChangeArrowheads="1"/>
          </p:cNvSpPr>
          <p:nvPr/>
        </p:nvSpPr>
        <p:spPr bwMode="auto">
          <a:xfrm>
            <a:off x="6215063" y="433705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CRM</a:t>
            </a:r>
            <a:r>
              <a: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이란 </a:t>
            </a:r>
          </a:p>
        </p:txBody>
      </p:sp>
      <p:sp>
        <p:nvSpPr>
          <p:cNvPr id="7176" name="직사각형 10"/>
          <p:cNvSpPr>
            <a:spLocks noChangeArrowheads="1"/>
          </p:cNvSpPr>
          <p:nvPr/>
        </p:nvSpPr>
        <p:spPr bwMode="auto">
          <a:xfrm>
            <a:off x="1127125" y="3071813"/>
            <a:ext cx="4575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ko-KR" sz="17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Customer Relationship Management</a:t>
            </a:r>
            <a:r>
              <a:rPr kumimoji="0" lang="ko-KR" altLang="en-US" sz="17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약자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우리말로 기업이 고객과 관련된 내외부 자료를 분석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통합해 고객 중심 자원을 극대화하고 이를 토대로 고객특성에 맞게 마케팅 활동을 계획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평가하는 과정이다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8" y="678528"/>
            <a:chExt cx="370105" cy="5198744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 rot="16200000" flipH="1">
              <a:off x="11537043" y="925323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7178" name="그림 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652963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그림 3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667250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그림 3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2790825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그림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809875"/>
            <a:ext cx="2595563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>
              <a:extLst/>
            </p:cNvPr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영업일정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영업관리</a:t>
              </a: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고객</a:t>
              </a: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통계</a:t>
              </a: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고객과 고객사의 통합 관리와 사업의 수주를 관리하기 위한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CRM</a:t>
            </a: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기능을 제공합니다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1772816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149053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윤종윤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2577678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2720553"/>
            <a:ext cx="2483643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MES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11925" y="1772816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149053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이은실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2577678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2720553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영업기회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고객사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영업일정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350100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387724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한정연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430587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4448745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CSS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수정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511925" y="350100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387724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김인애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430587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4448745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통계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고객등급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2298278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402647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15150" y="2298278"/>
            <a:ext cx="773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15150" y="4026470"/>
            <a:ext cx="773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021638" y="-3538538"/>
            <a:ext cx="369888" cy="7967663"/>
            <a:chOff x="11783838" y="678528"/>
            <a:chExt cx="370104" cy="5198743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16200000" flipH="1">
              <a:off x="11536957" y="918160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846734" y="5250135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3559646" y="5626372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이승원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61" name="Straight Connector 8"/>
          <p:cNvCxnSpPr/>
          <p:nvPr/>
        </p:nvCxnSpPr>
        <p:spPr>
          <a:xfrm>
            <a:off x="3605684" y="6054997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/>
          <p:cNvSpPr txBox="1">
            <a:spLocks/>
          </p:cNvSpPr>
          <p:nvPr/>
        </p:nvSpPr>
        <p:spPr>
          <a:xfrm>
            <a:off x="3612034" y="6197872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CSS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수정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59484" y="5775597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2023-01-06 </a:t>
            </a:r>
            <a:r>
              <a:rPr kumimoji="0" lang="en-US" altLang="ko-KR" sz="20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~ 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2023-02-23</a:t>
            </a:r>
            <a:endParaRPr kumimoji="0" lang="en-US" altLang="ko-KR" sz="20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63091"/>
              </p:ext>
            </p:extLst>
          </p:nvPr>
        </p:nvGraphicFramePr>
        <p:xfrm>
          <a:off x="622300" y="2420888"/>
          <a:ext cx="10974388" cy="3608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분석/설계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디자인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주차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" name="도형 6"/>
          <p:cNvSpPr>
            <a:spLocks/>
          </p:cNvSpPr>
          <p:nvPr/>
        </p:nvSpPr>
        <p:spPr>
          <a:xfrm>
            <a:off x="2206775" y="2712715"/>
            <a:ext cx="720080" cy="212229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455664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144639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4882827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021638" y="-3548063"/>
            <a:ext cx="369888" cy="7967663"/>
            <a:chOff x="11783838" y="678528"/>
            <a:chExt cx="370104" cy="5198743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6957" y="918160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제안 </a:t>
              </a:r>
              <a:r>
                <a:rPr kumimoji="0" lang="ko-KR" altLang="en-US" sz="1600" dirty="0" err="1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구분명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58207" y="2595206"/>
              <a:ext cx="4575152" cy="350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Visual Studio 2019, SSMS</a:t>
              </a:r>
              <a: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JAVA, SQL, HTML, CSS, JavaScript, JSP, XML</a:t>
              </a:r>
              <a:b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4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기술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jQuery, JSON, Ajax</a:t>
              </a:r>
              <a:b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r>
                <a:rPr kumimoji="0" lang="en-US" altLang="ko-KR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 dirty="0" err="1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DevExpress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en-US" altLang="ko-KR" sz="1600" b="1" dirty="0" err="1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Bootstarp</a:t>
              </a:r>
              <a: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: </a:t>
              </a:r>
              <a:r>
                <a:rPr kumimoji="0" lang="en-US" altLang="ko-KR" sz="1400" b="1" dirty="0" err="1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</a:t>
              </a:r>
              <a:endParaRPr kumimoji="0" lang="en-US" altLang="ko-KR" sz="14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11271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2917825"/>
            <a:ext cx="15414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138" y="2724150"/>
            <a:ext cx="1739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38" y="4656138"/>
            <a:ext cx="8048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 err="1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화면기획서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Char char="-"/>
              <a:defRPr/>
            </a:pP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 툴 </a:t>
            </a:r>
            <a:r>
              <a:rPr kumimoji="0"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en-US" altLang="ko-KR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ovenapp.io</a:t>
            </a:r>
          </a:p>
          <a:p>
            <a:pPr marL="0" indent="0" eaLnBrk="1" latinLnBrk="1" hangingPunct="1">
              <a:defRPr/>
            </a:pPr>
            <a:endParaRPr kumimoji="0" lang="en-US" altLang="ko-KR" dirty="0" smtClean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카카오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오븐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기획했던 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화면을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팀원간에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파트별로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나누어 구성함</a:t>
            </a:r>
            <a:r>
              <a:rPr kumimoji="0" lang="en-US" altLang="ko-KR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kumimoji="0"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13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화면기획서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기반으로 나온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페이지별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역할 정의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각화면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</a:t>
            </a: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필요한 </a:t>
            </a: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버튼 필드나 입력 필드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 기능 정의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 err="1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기능정의서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31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기능정의서를 기반으로 나온 명사들의 메타 명을 정의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회의를 통하여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중복된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메타명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조율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메타데이터 정의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5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36" name="양쪽 모서리가 둥근 사각형 35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38" name="양쪽 모서리가 둥근 사각형 37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42" name="양쪽 모서리가 둥근 사각형 41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66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604</Words>
  <Application>Microsoft Office PowerPoint</Application>
  <PresentationFormat>사용자 지정</PresentationFormat>
  <Paragraphs>243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굴림</vt:lpstr>
      <vt:lpstr>나눔고딕</vt:lpstr>
      <vt:lpstr>나눔스퀘어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이승원</cp:lastModifiedBy>
  <cp:revision>47</cp:revision>
  <dcterms:created xsi:type="dcterms:W3CDTF">2019-08-26T09:16:45Z</dcterms:created>
  <dcterms:modified xsi:type="dcterms:W3CDTF">2023-01-11T08:39:42Z</dcterms:modified>
</cp:coreProperties>
</file>