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5408"/>
              </p:ext>
            </p:extLst>
          </p:nvPr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37787"/>
              </p:ext>
            </p:extLst>
          </p:nvPr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7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77638"/>
              </p:ext>
            </p:extLst>
          </p:nvPr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070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1344"/>
              </p:ext>
            </p:extLst>
          </p:nvPr>
        </p:nvGraphicFramePr>
        <p:xfrm>
          <a:off x="8688288" y="476672"/>
          <a:ext cx="3384376" cy="455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추가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64303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70110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75917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6429114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7011000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7591705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14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E8F0048-7FAF-15AC-2B68-95A05673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16149"/>
            <a:ext cx="8254909" cy="445498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37496"/>
              </p:ext>
            </p:extLst>
          </p:nvPr>
        </p:nvGraphicFramePr>
        <p:xfrm>
          <a:off x="8688288" y="476672"/>
          <a:ext cx="3384376" cy="360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생산이 전체 완료된 경우 생산의뢰 상태를 마감 처리한다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생산의뢰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생산의뢰번호 선택 시 하단 그리드에는 선택된 생산의뢰번호로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 버튼을 누르면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생산의뢰 건에 대한 생산이 전체 완료일 경우에 버튼을 눌러 생산의뢰의 상태를 완료 상태로 변경하고자 할 경우 사용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147302" y="1403377"/>
            <a:ext cx="7178846" cy="1737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963938" y="129536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133158" y="3379325"/>
            <a:ext cx="7178846" cy="15800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995479" y="325215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1290119" y="48021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EE8B08-FF61-1F46-4C02-7EAB1EC41544}"/>
              </a:ext>
            </a:extLst>
          </p:cNvPr>
          <p:cNvSpPr/>
          <p:nvPr/>
        </p:nvSpPr>
        <p:spPr>
          <a:xfrm>
            <a:off x="1548835" y="48021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0125" y="98469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21CE9F-8793-CC74-E88A-9DA38C46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21" y="3650365"/>
            <a:ext cx="4018915" cy="31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88215"/>
              </p:ext>
            </p:extLst>
          </p:nvPr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452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572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은실</cp:lastModifiedBy>
  <cp:revision>6</cp:revision>
  <dcterms:created xsi:type="dcterms:W3CDTF">2023-01-13T06:56:51Z</dcterms:created>
  <dcterms:modified xsi:type="dcterms:W3CDTF">2023-01-17T09:33:36Z</dcterms:modified>
</cp:coreProperties>
</file>