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64" r:id="rId6"/>
    <p:sldId id="302" r:id="rId7"/>
    <p:sldId id="284" r:id="rId8"/>
    <p:sldId id="301" r:id="rId9"/>
    <p:sldId id="300" r:id="rId10"/>
    <p:sldId id="262" r:id="rId11"/>
    <p:sldId id="272" r:id="rId12"/>
    <p:sldId id="273" r:id="rId13"/>
    <p:sldId id="305" r:id="rId14"/>
    <p:sldId id="274" r:id="rId15"/>
    <p:sldId id="286" r:id="rId16"/>
    <p:sldId id="275" r:id="rId17"/>
    <p:sldId id="276" r:id="rId18"/>
    <p:sldId id="277" r:id="rId19"/>
    <p:sldId id="266" r:id="rId20"/>
    <p:sldId id="285" r:id="rId21"/>
    <p:sldId id="303" r:id="rId22"/>
    <p:sldId id="28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67" r:id="rId31"/>
    <p:sldId id="268" r:id="rId32"/>
    <p:sldId id="269" r:id="rId33"/>
    <p:sldId id="270" r:id="rId34"/>
    <p:sldId id="271" r:id="rId35"/>
    <p:sldId id="25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265"/>
            <p14:sldId id="264"/>
            <p14:sldId id="302"/>
            <p14:sldId id="284"/>
            <p14:sldId id="301"/>
            <p14:sldId id="300"/>
            <p14:sldId id="262"/>
            <p14:sldId id="272"/>
            <p14:sldId id="273"/>
            <p14:sldId id="305"/>
            <p14:sldId id="274"/>
            <p14:sldId id="286"/>
            <p14:sldId id="275"/>
            <p14:sldId id="276"/>
            <p14:sldId id="277"/>
            <p14:sldId id="266"/>
            <p14:sldId id="285"/>
            <p14:sldId id="303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실패시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35936"/>
              </p:ext>
            </p:extLst>
          </p:nvPr>
        </p:nvGraphicFramePr>
        <p:xfrm>
          <a:off x="8688288" y="476672"/>
          <a:ext cx="3384376" cy="249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작업장 정보 활성화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로드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데이터 조회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작업장 가동 상태에 따라 초록 빨강 셀의 칼라 출력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B6980C-E3E4-96DD-FE9C-63FF97C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47863"/>
            <a:ext cx="8300326" cy="49282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" y="1724026"/>
            <a:ext cx="819409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5096595" cy="8898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4160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7297" y="14005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2729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253407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AF0868-6500-83B5-69E3-833FD4564E42}"/>
              </a:ext>
            </a:extLst>
          </p:cNvPr>
          <p:cNvSpPr/>
          <p:nvPr/>
        </p:nvSpPr>
        <p:spPr>
          <a:xfrm>
            <a:off x="486855" y="44257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FD81E82-73DA-0100-00C1-0D42FA9D4928}"/>
              </a:ext>
            </a:extLst>
          </p:cNvPr>
          <p:cNvSpPr/>
          <p:nvPr/>
        </p:nvSpPr>
        <p:spPr>
          <a:xfrm>
            <a:off x="37384" y="74224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72ACED-1E3F-F2E3-2191-7378032B25AD}"/>
              </a:ext>
            </a:extLst>
          </p:cNvPr>
          <p:cNvSpPr/>
          <p:nvPr/>
        </p:nvSpPr>
        <p:spPr>
          <a:xfrm>
            <a:off x="145395" y="1696302"/>
            <a:ext cx="557483" cy="13547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22A90-9BC2-F83E-B288-9AC391F72E1B}"/>
              </a:ext>
            </a:extLst>
          </p:cNvPr>
          <p:cNvSpPr/>
          <p:nvPr/>
        </p:nvSpPr>
        <p:spPr>
          <a:xfrm>
            <a:off x="593658" y="157442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8CDBD2-4F18-EB5B-1C6F-DE240BD2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3600" r="-1" b="1"/>
          <a:stretch/>
        </p:blipFill>
        <p:spPr>
          <a:xfrm>
            <a:off x="371006" y="1174459"/>
            <a:ext cx="8045042" cy="416014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사용자정의 대분류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394732" y="1677095"/>
            <a:ext cx="2384680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2" y="146107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779411" y="1677095"/>
            <a:ext cx="5672283" cy="23440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748512" y="146061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394731" y="4021616"/>
            <a:ext cx="8021317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336685" y="399599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7482058" y="12097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6818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D2345-6222-0096-E279-7C602A6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2" y="1216403"/>
            <a:ext cx="8065184" cy="41777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426272" y="1697725"/>
            <a:ext cx="2073647" cy="23262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318259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2573718" y="1724728"/>
            <a:ext cx="5917738" cy="229923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2451280" y="152679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409806" y="4266535"/>
            <a:ext cx="8081650" cy="11275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34514" y="40505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7541815" y="12478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73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5F69B62-DFC8-EC8D-9664-AF6F082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86" y="75013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96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 버튼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버튼 비활성화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검색조건이 초기화되며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4786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 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비가동내역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데이터그리드뷰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내용이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973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9F4FB-E01E-A028-199A-DAA2CBB0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" y="1307173"/>
            <a:ext cx="8350883" cy="4308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9950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5851890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744898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316710E-FA99-5846-9E24-F899C7404594}"/>
              </a:ext>
            </a:extLst>
          </p:cNvPr>
          <p:cNvSpPr/>
          <p:nvPr/>
        </p:nvSpPr>
        <p:spPr>
          <a:xfrm>
            <a:off x="719140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298394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58882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0538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383F06-E097-97FE-2F49-85C0C8A7060A}"/>
              </a:ext>
            </a:extLst>
          </p:cNvPr>
          <p:cNvSpPr/>
          <p:nvPr/>
        </p:nvSpPr>
        <p:spPr>
          <a:xfrm>
            <a:off x="7637906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6C1FE4-F9FA-065C-FD2C-698F6B07424C}"/>
              </a:ext>
            </a:extLst>
          </p:cNvPr>
          <p:cNvSpPr/>
          <p:nvPr/>
        </p:nvSpPr>
        <p:spPr>
          <a:xfrm>
            <a:off x="8084409" y="5815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5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코드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5810E-7EBE-2290-0051-B7E5065E7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/>
          <a:stretch/>
        </p:blipFill>
        <p:spPr>
          <a:xfrm>
            <a:off x="394732" y="1079559"/>
            <a:ext cx="8110348" cy="423715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32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7"/>
            <a:ext cx="2058642" cy="239807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2512746" y="1606952"/>
            <a:ext cx="5992333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2469888" y="13776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394732" y="4158384"/>
            <a:ext cx="8110347" cy="115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319379" y="395471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DB663B3-6F55-0EDC-2A14-21E49D379959}"/>
              </a:ext>
            </a:extLst>
          </p:cNvPr>
          <p:cNvSpPr/>
          <p:nvPr/>
        </p:nvSpPr>
        <p:spPr>
          <a:xfrm>
            <a:off x="7559228" y="112723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070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15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9338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55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추가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64303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70110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7591700" y="133552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6429114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7011000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7591705" y="15515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14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E8F0048-7FAF-15AC-2B68-95A05673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16149"/>
            <a:ext cx="8254909" cy="445498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60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생산이 전체 완료된 경우 생산의뢰 상태를 마감 처리한다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생산의뢰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생산의뢰번호 선택 시 하단 그리드에는 선택된 생산의뢰번호로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 버튼을 누르면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생산의뢰 건에 대한 생산이 전체 완료일 경우에 버튼을 눌러 생산의뢰의 상태를 완료 상태로 변경하고자 할 경우 사용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147302" y="1403377"/>
            <a:ext cx="7178846" cy="1737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963938" y="129536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133158" y="3379325"/>
            <a:ext cx="7178846" cy="15800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995479" y="325215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1290119" y="48021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EE8B08-FF61-1F46-4C02-7EAB1EC41544}"/>
              </a:ext>
            </a:extLst>
          </p:cNvPr>
          <p:cNvSpPr/>
          <p:nvPr/>
        </p:nvSpPr>
        <p:spPr>
          <a:xfrm>
            <a:off x="1548835" y="48021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0125" y="98469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921CE9F-8793-CC74-E88A-9DA38C462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21" y="3650365"/>
            <a:ext cx="4018915" cy="31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452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B26767-5602-E261-E259-C2FF74E3267B}"/>
              </a:ext>
            </a:extLst>
          </p:cNvPr>
          <p:cNvSpPr/>
          <p:nvPr/>
        </p:nvSpPr>
        <p:spPr>
          <a:xfrm>
            <a:off x="4958111" y="1068446"/>
            <a:ext cx="3457756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E9153-2992-E73E-F41E-16203F9420B4}"/>
              </a:ext>
            </a:extLst>
          </p:cNvPr>
          <p:cNvSpPr/>
          <p:nvPr/>
        </p:nvSpPr>
        <p:spPr>
          <a:xfrm>
            <a:off x="354554" y="1596717"/>
            <a:ext cx="4245437" cy="4267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8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9" y="1416617"/>
            <a:ext cx="7955779" cy="4042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그래프로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시간대별 생산 현황 데이터를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3" y="1574242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1" y="3600411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21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70" y="2090507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4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28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및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79591"/>
              </p:ext>
            </p:extLst>
          </p:nvPr>
        </p:nvGraphicFramePr>
        <p:xfrm>
          <a:off x="8688288" y="476672"/>
          <a:ext cx="3384376" cy="30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및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버튼 비활성화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오른쪽 권한 설정에서는 메뉴 코드에 따라 권한 부여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체크 박스 형식으로 체크 후 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내용이 저장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권한 부여는 조회권한 과 전체 권한 두가지로 나뉨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대메뉴와 중메뉴를 모듈권한을 줄 수 있음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72C36-6687-FA6D-B0A5-BA5DAA4E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476672"/>
            <a:ext cx="8371372" cy="484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D4352-15D3-7504-251F-1E786E26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86" y="1242046"/>
            <a:ext cx="5552022" cy="25120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54059A-0AD2-D87E-7F68-51BBC892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42046"/>
            <a:ext cx="2741559" cy="804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202400" y="5314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4E062-1A4C-A635-698F-87F543458173}"/>
              </a:ext>
            </a:extLst>
          </p:cNvPr>
          <p:cNvSpPr/>
          <p:nvPr/>
        </p:nvSpPr>
        <p:spPr>
          <a:xfrm>
            <a:off x="119336" y="3902147"/>
            <a:ext cx="2017374" cy="11363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938686" y="1097146"/>
            <a:ext cx="5552022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119336" y="4143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D1B945-7A04-19F0-A101-F906ED3BBD52}"/>
              </a:ext>
            </a:extLst>
          </p:cNvPr>
          <p:cNvSpPr/>
          <p:nvPr/>
        </p:nvSpPr>
        <p:spPr>
          <a:xfrm>
            <a:off x="11324" y="3794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C76324-7994-D0FE-E5F7-E0F8060575D1}"/>
              </a:ext>
            </a:extLst>
          </p:cNvPr>
          <p:cNvSpPr/>
          <p:nvPr/>
        </p:nvSpPr>
        <p:spPr>
          <a:xfrm>
            <a:off x="119335" y="1025258"/>
            <a:ext cx="2741559" cy="27377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9F4AB-0933-A95B-00E5-F428A86FAA48}"/>
              </a:ext>
            </a:extLst>
          </p:cNvPr>
          <p:cNvSpPr/>
          <p:nvPr/>
        </p:nvSpPr>
        <p:spPr>
          <a:xfrm>
            <a:off x="11324" y="97680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47A9C8-72B3-B4D0-3B69-22EA543AE681}"/>
              </a:ext>
            </a:extLst>
          </p:cNvPr>
          <p:cNvSpPr/>
          <p:nvPr/>
        </p:nvSpPr>
        <p:spPr>
          <a:xfrm>
            <a:off x="244772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AD5CE-6EE8-41A3-AB03-1371E5DB5A30}"/>
              </a:ext>
            </a:extLst>
          </p:cNvPr>
          <p:cNvSpPr/>
          <p:nvPr/>
        </p:nvSpPr>
        <p:spPr>
          <a:xfrm>
            <a:off x="478220" y="381144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품목조회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3379013" y="5072579"/>
            <a:ext cx="156621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생산률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9D336-1E6E-CF7F-A985-23CA1F3A5FE6}"/>
              </a:ext>
            </a:extLst>
          </p:cNvPr>
          <p:cNvSpPr/>
          <p:nvPr/>
        </p:nvSpPr>
        <p:spPr>
          <a:xfrm>
            <a:off x="4944591" y="1603458"/>
            <a:ext cx="1978723" cy="34164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508BB-C278-BFFA-D1A0-5E1952632437}"/>
              </a:ext>
            </a:extLst>
          </p:cNvPr>
          <p:cNvSpPr/>
          <p:nvPr/>
        </p:nvSpPr>
        <p:spPr>
          <a:xfrm flipV="1">
            <a:off x="2053209" y="3429000"/>
            <a:ext cx="1268490" cy="2285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5FD69-8513-E693-0AD2-1723B0BBB331}"/>
              </a:ext>
            </a:extLst>
          </p:cNvPr>
          <p:cNvSpPr/>
          <p:nvPr/>
        </p:nvSpPr>
        <p:spPr>
          <a:xfrm flipV="1">
            <a:off x="479439" y="3685106"/>
            <a:ext cx="1573107" cy="13532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4DE46-A0D6-3B18-859E-3C4F51E6F1C3}"/>
              </a:ext>
            </a:extLst>
          </p:cNvPr>
          <p:cNvSpPr/>
          <p:nvPr/>
        </p:nvSpPr>
        <p:spPr>
          <a:xfrm flipV="1">
            <a:off x="2114583" y="3685106"/>
            <a:ext cx="2718674" cy="13347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969459" y="3327360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작업장가동현황조회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3" y="16126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82386" y="1052952"/>
            <a:ext cx="3624349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50946" y="92220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3520330" y="4664411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C2643-1652-7B50-8D4A-36D5D86E4B28}"/>
              </a:ext>
            </a:extLst>
          </p:cNvPr>
          <p:cNvSpPr/>
          <p:nvPr/>
        </p:nvSpPr>
        <p:spPr>
          <a:xfrm>
            <a:off x="382384" y="1767080"/>
            <a:ext cx="1082522" cy="8733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7B4F9C-A552-D3C6-D39A-D12BD26C38B8}"/>
              </a:ext>
            </a:extLst>
          </p:cNvPr>
          <p:cNvSpPr/>
          <p:nvPr/>
        </p:nvSpPr>
        <p:spPr>
          <a:xfrm>
            <a:off x="405721" y="1805456"/>
            <a:ext cx="1059185" cy="3118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570A1-241D-1A01-32EF-C6D4E5A25013}"/>
              </a:ext>
            </a:extLst>
          </p:cNvPr>
          <p:cNvSpPr/>
          <p:nvPr/>
        </p:nvSpPr>
        <p:spPr>
          <a:xfrm>
            <a:off x="410860" y="2155689"/>
            <a:ext cx="1059185" cy="3118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월별 </a:t>
            </a:r>
            <a:r>
              <a:rPr lang="ko-KR" altLang="en-US" dirty="0" err="1"/>
              <a:t>스케쥴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35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A2BE2-620E-4FAC-6581-27F4E948994E}"/>
              </a:ext>
            </a:extLst>
          </p:cNvPr>
          <p:cNvSpPr/>
          <p:nvPr/>
        </p:nvSpPr>
        <p:spPr>
          <a:xfrm>
            <a:off x="475228" y="1052952"/>
            <a:ext cx="7846059" cy="3956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9AB99-C496-5A8F-43D6-6B588D94F63E}"/>
              </a:ext>
            </a:extLst>
          </p:cNvPr>
          <p:cNvSpPr/>
          <p:nvPr/>
        </p:nvSpPr>
        <p:spPr>
          <a:xfrm>
            <a:off x="430236" y="1429977"/>
            <a:ext cx="1183960" cy="7204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482756" y="13024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9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F5E705-493D-B58B-C7EA-2B9B1AF3EA4B}"/>
              </a:ext>
            </a:extLst>
          </p:cNvPr>
          <p:cNvSpPr/>
          <p:nvPr/>
        </p:nvSpPr>
        <p:spPr>
          <a:xfrm>
            <a:off x="4998925" y="1084269"/>
            <a:ext cx="3473537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344091" y="1588123"/>
            <a:ext cx="4003974" cy="3433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344091" y="5035777"/>
            <a:ext cx="4003974" cy="758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3372"/>
              </p:ext>
            </p:extLst>
          </p:nvPr>
        </p:nvGraphicFramePr>
        <p:xfrm>
          <a:off x="8688288" y="476672"/>
          <a:ext cx="3384376" cy="511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즐겨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찾기시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사용자가 권한이 있는 폼들의 리스트가 뜨게 된다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즐겨찾기에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추가가 되며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눌러 내용을 저장한다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저장된 즐겨찾기 목록은 왼쪽 사이드 바 메뉴 목록에 있는 즐겨찾기 버튼에서 확인 할 수 있다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품목의 정보가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품목을 추가할 수 있도록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품목을 수정할 수 있도록 패널의 일부 컨트롤이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품목을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품목을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품목의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품목의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25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리스트 중 선택된 공정 내역을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입력된 공정 내역에 대하여 엑셀로 출력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82EA3-91FE-45AE-52C9-FE9CB837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286420"/>
            <a:ext cx="8030419" cy="4285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3" y="1489114"/>
            <a:ext cx="3415004" cy="47031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5232" y="2262934"/>
            <a:ext cx="8030419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68495" y="4803063"/>
            <a:ext cx="5727506" cy="76851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213791" y="21154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225425" y="466287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B90F211-5194-6EDF-CE39-6559B7D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75" y="709021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84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품목 정보 패널이 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품목코드는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에서 자동 발행되므로 텍스트박스가 비활성화된다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데이터가 로드되고 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품목코드는 수정이 불가능하도록 비활성화된다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저장버튼은 폼이 로드 될 때는 비활성화되며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저장버튼이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수정사항이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INSERT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취소버튼은 폼이 로드 될 때는 비활성화 되며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수정기능이 활성 될 때에 취소버튼이 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추가 또는 수정 중이던 입력정보패널이 초기화되고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비활성화된다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엑셀버튼 클릭 시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데이트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있는 내용을 엑셀파일로 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57976-7032-2DB9-B7A0-000FC1D52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/>
          <a:stretch/>
        </p:blipFill>
        <p:spPr>
          <a:xfrm>
            <a:off x="594988" y="1299653"/>
            <a:ext cx="7196958" cy="4865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6558070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4319094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94146" y="211272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2AC233-1289-53D1-1E2F-691D17B9A00D}"/>
              </a:ext>
            </a:extLst>
          </p:cNvPr>
          <p:cNvSpPr/>
          <p:nvPr/>
        </p:nvSpPr>
        <p:spPr>
          <a:xfrm>
            <a:off x="5231633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556FF8-D521-5291-3EE6-D50C2739C1EC}"/>
              </a:ext>
            </a:extLst>
          </p:cNvPr>
          <p:cNvSpPr/>
          <p:nvPr/>
        </p:nvSpPr>
        <p:spPr>
          <a:xfrm>
            <a:off x="7400559" y="5147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B805C1-ADA5-F015-3E8D-112661C01CFD}"/>
              </a:ext>
            </a:extLst>
          </p:cNvPr>
          <p:cNvSpPr/>
          <p:nvPr/>
        </p:nvSpPr>
        <p:spPr>
          <a:xfrm>
            <a:off x="6072858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EDAFBE2-036A-4ED3-65D7-4CF0665B1ADC}"/>
              </a:ext>
            </a:extLst>
          </p:cNvPr>
          <p:cNvSpPr/>
          <p:nvPr/>
        </p:nvSpPr>
        <p:spPr>
          <a:xfrm>
            <a:off x="4785129" y="528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9E67B8-65C4-E2D0-0CB1-A962C862C547}"/>
              </a:ext>
            </a:extLst>
          </p:cNvPr>
          <p:cNvSpPr/>
          <p:nvPr/>
        </p:nvSpPr>
        <p:spPr>
          <a:xfrm>
            <a:off x="4086625" y="810193"/>
            <a:ext cx="3737939" cy="4761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625585" y="2052192"/>
            <a:ext cx="7166361" cy="2949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9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C1D9774-AACA-2BBE-EF19-0AE73CCD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91" y="1062266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시스템분류 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557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시스템 코드를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코드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비사용 설정을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정의 대분류의 목록을 조회한다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조회조건이 없으면 모든 데이터가 코드순으로 조회된다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시스템 분류 코드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입력정보의 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 텍스트박스만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수정버튼 클릭 시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선택된 셀에 해당하는 내용이 입력정보 패널에 바인딩된다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입력정보 패널이 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시스템정의 대분류 코드는 수정이 불가능하도록 비활성화된다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 삭제버튼은 비활성화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저장버튼은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수정기능이 활성화될 때 저장버튼이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저장버튼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추가 또는 수정할 정보가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에 저장되며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데이터그리드뷰가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비활성화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취소버튼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활성화된 입력정보 패널이 초기화되고 비활성화된다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폼이 다시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엑셀버튼 클릭 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데이터그리드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뷰의 내용이 엑셀파일로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export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60344"/>
                  </a:ext>
                </a:extLst>
              </a:tr>
              <a:tr h="264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상세분류 추가 버튼 클릭 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입력정보 패널이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 데이터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그리드뷰에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클릭된 셀의 내용이 입력정보의 대분류코드로 바인딩된다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대분류코드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대분류명을 제외한 텍스트박스가 활성화된다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030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702CF2-28B4-B1F6-481D-6B76E607C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90"/>
          <a:stretch/>
        </p:blipFill>
        <p:spPr>
          <a:xfrm>
            <a:off x="311896" y="1628302"/>
            <a:ext cx="8122684" cy="4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279404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6673903" y="93095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80456" y="15253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447928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833075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346215-4A68-7BE4-80E7-C4BB32E3ED80}"/>
              </a:ext>
            </a:extLst>
          </p:cNvPr>
          <p:cNvSpPr/>
          <p:nvPr/>
        </p:nvSpPr>
        <p:spPr>
          <a:xfrm>
            <a:off x="7120903" y="9134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D41D866-D491-470A-F79C-216AF490F22B}"/>
              </a:ext>
            </a:extLst>
          </p:cNvPr>
          <p:cNvSpPr/>
          <p:nvPr/>
        </p:nvSpPr>
        <p:spPr>
          <a:xfrm>
            <a:off x="8041577" y="90733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17C963-1612-7A39-6316-C66A86CCFBDC}"/>
              </a:ext>
            </a:extLst>
          </p:cNvPr>
          <p:cNvSpPr/>
          <p:nvPr/>
        </p:nvSpPr>
        <p:spPr>
          <a:xfrm>
            <a:off x="7464152" y="16283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EEC2F8-79EB-A377-A847-603812F6F327}"/>
              </a:ext>
            </a:extLst>
          </p:cNvPr>
          <p:cNvSpPr/>
          <p:nvPr/>
        </p:nvSpPr>
        <p:spPr>
          <a:xfrm>
            <a:off x="7561916" y="9157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86B634-C0B4-7179-C06F-6D253ED0E4F9}"/>
              </a:ext>
            </a:extLst>
          </p:cNvPr>
          <p:cNvSpPr/>
          <p:nvPr/>
        </p:nvSpPr>
        <p:spPr>
          <a:xfrm>
            <a:off x="4973623" y="1154469"/>
            <a:ext cx="3460958" cy="4502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02120-BFF1-3311-5054-F34CC10424AC}"/>
              </a:ext>
            </a:extLst>
          </p:cNvPr>
          <p:cNvSpPr/>
          <p:nvPr/>
        </p:nvSpPr>
        <p:spPr>
          <a:xfrm>
            <a:off x="311895" y="1652197"/>
            <a:ext cx="5034546" cy="231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5DD39-7357-5E0C-9C16-5F76BB31CD72}"/>
              </a:ext>
            </a:extLst>
          </p:cNvPr>
          <p:cNvSpPr/>
          <p:nvPr/>
        </p:nvSpPr>
        <p:spPr>
          <a:xfrm>
            <a:off x="7561916" y="1627937"/>
            <a:ext cx="872664" cy="2733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2899</Words>
  <Application>Microsoft Office PowerPoint</Application>
  <PresentationFormat>와이드스크린</PresentationFormat>
  <Paragraphs>762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User</cp:lastModifiedBy>
  <cp:revision>20</cp:revision>
  <dcterms:created xsi:type="dcterms:W3CDTF">2023-01-13T06:56:51Z</dcterms:created>
  <dcterms:modified xsi:type="dcterms:W3CDTF">2023-01-17T11:11:38Z</dcterms:modified>
</cp:coreProperties>
</file>