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917"/>
    <p:restoredTop sz="94718"/>
  </p:normalViewPr>
  <p:slideViewPr>
    <p:cSldViewPr snapToGrid="0" snapToObjects="1">
      <p:cViewPr varScale="1">
        <p:scale>
          <a:sx n="139" d="100"/>
          <a:sy n="139" d="100"/>
        </p:scale>
        <p:origin x="187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EFB06C-CF69-5644-8D7B-A0BBA4565C45}" type="doc">
      <dgm:prSet loTypeId="urn:microsoft.com/office/officeart/2005/8/layout/equation2" loCatId="" qsTypeId="urn:microsoft.com/office/officeart/2005/8/quickstyle/simple1" qsCatId="simple" csTypeId="urn:microsoft.com/office/officeart/2005/8/colors/accent4_1" csCatId="accent4" phldr="1"/>
      <dgm:spPr/>
    </dgm:pt>
    <dgm:pt modelId="{906D4E4C-F595-8042-84C3-0A294BEB4A6C}">
      <dgm:prSet phldrT="[Text]" custT="1"/>
      <dgm:spPr/>
      <dgm:t>
        <a:bodyPr/>
        <a:lstStyle/>
        <a:p>
          <a:r>
            <a:rPr lang="en-US" altLang="zh-CN" sz="1100" b="1" dirty="0"/>
            <a:t>HTML</a:t>
          </a:r>
        </a:p>
        <a:p>
          <a:r>
            <a:rPr lang="en-US" altLang="zh-CN" sz="1100" dirty="0"/>
            <a:t>Define content of each page</a:t>
          </a:r>
        </a:p>
        <a:p>
          <a:r>
            <a:rPr lang="en-US" altLang="zh-CN" sz="1100" b="1" dirty="0"/>
            <a:t>CSS</a:t>
          </a:r>
        </a:p>
        <a:p>
          <a:r>
            <a:rPr lang="en-US" altLang="zh-CN" sz="1100" dirty="0"/>
            <a:t>Use </a:t>
          </a:r>
          <a:r>
            <a:rPr lang="en-US" altLang="zh-CN" sz="1100" dirty="0" err="1"/>
            <a:t>boostrap</a:t>
          </a:r>
          <a:r>
            <a:rPr lang="en-US" altLang="zh-CN" sz="1100" dirty="0"/>
            <a:t> to optimize layout </a:t>
          </a:r>
        </a:p>
        <a:p>
          <a:r>
            <a:rPr lang="en-US" altLang="zh-CN" sz="1100" b="1" dirty="0" err="1"/>
            <a:t>Javascript</a:t>
          </a:r>
          <a:endParaRPr lang="en-US" altLang="zh-CN" sz="1100" b="1" dirty="0"/>
        </a:p>
        <a:p>
          <a:r>
            <a:rPr lang="en-US" altLang="zh-CN" sz="1100" dirty="0"/>
            <a:t>Display pop up windows </a:t>
          </a:r>
        </a:p>
        <a:p>
          <a:r>
            <a:rPr lang="en-US" altLang="zh-CN" sz="1100" dirty="0"/>
            <a:t>Calculate</a:t>
          </a:r>
          <a:r>
            <a:rPr lang="zh-CN" altLang="en-US" sz="1100" dirty="0"/>
            <a:t> </a:t>
          </a:r>
          <a:r>
            <a:rPr lang="en-US" altLang="zh-CN" sz="1100" dirty="0"/>
            <a:t>and show order amount</a:t>
          </a:r>
        </a:p>
      </dgm:t>
    </dgm:pt>
    <dgm:pt modelId="{ABF10C0E-82A3-DA49-81F7-F060ADB00B21}" type="parTrans" cxnId="{6E55F1EA-8E29-464D-9933-CF4EC4F72E1B}">
      <dgm:prSet/>
      <dgm:spPr/>
      <dgm:t>
        <a:bodyPr/>
        <a:lstStyle/>
        <a:p>
          <a:endParaRPr lang="en-US"/>
        </a:p>
      </dgm:t>
    </dgm:pt>
    <dgm:pt modelId="{5783FA7A-C56E-B949-B5DF-C47DFBFFF810}" type="sibTrans" cxnId="{6E55F1EA-8E29-464D-9933-CF4EC4F72E1B}">
      <dgm:prSet/>
      <dgm:spPr/>
      <dgm:t>
        <a:bodyPr/>
        <a:lstStyle/>
        <a:p>
          <a:endParaRPr lang="en-US"/>
        </a:p>
      </dgm:t>
    </dgm:pt>
    <dgm:pt modelId="{F8F5E8DF-1D1C-6C4C-A3E5-D8E41B50879E}">
      <dgm:prSet phldrT="[Text]" custT="1"/>
      <dgm:spPr/>
      <dgm:t>
        <a:bodyPr/>
        <a:lstStyle/>
        <a:p>
          <a:r>
            <a:rPr lang="en-US" altLang="zh-CN" sz="1050" b="1"/>
            <a:t>models.py</a:t>
          </a:r>
        </a:p>
        <a:p>
          <a:r>
            <a:rPr lang="en-US" altLang="zh-CN" sz="1050"/>
            <a:t>Define tables of the database</a:t>
          </a:r>
        </a:p>
        <a:p>
          <a:r>
            <a:rPr lang="en-US" sz="1050" b="1"/>
            <a:t>views.py</a:t>
          </a:r>
        </a:p>
        <a:p>
          <a:r>
            <a:rPr lang="en-US" sz="1050"/>
            <a:t>Handle request from each page</a:t>
          </a:r>
        </a:p>
        <a:p>
          <a:r>
            <a:rPr lang="en-US" sz="1050" b="1"/>
            <a:t>admin.py</a:t>
          </a:r>
        </a:p>
        <a:p>
          <a:r>
            <a:rPr lang="en-US" sz="1050"/>
            <a:t>Register models</a:t>
          </a:r>
        </a:p>
        <a:p>
          <a:r>
            <a:rPr lang="en-US" sz="1050" b="1"/>
            <a:t>urls.py</a:t>
          </a:r>
        </a:p>
        <a:p>
          <a:r>
            <a:rPr lang="en-US" sz="1050"/>
            <a:t>Link html files with functions in views.py</a:t>
          </a:r>
        </a:p>
        <a:p>
          <a:r>
            <a:rPr lang="en-US" sz="1050" b="1"/>
            <a:t>apps.py</a:t>
          </a:r>
        </a:p>
        <a:p>
          <a:r>
            <a:rPr lang="en-US" sz="1050"/>
            <a:t>Define apps of the whole project</a:t>
          </a:r>
        </a:p>
        <a:p>
          <a:endParaRPr lang="en-US" sz="700" dirty="0"/>
        </a:p>
      </dgm:t>
    </dgm:pt>
    <dgm:pt modelId="{D905D76D-B25F-6C4D-A86C-0FC81EAB2C57}" type="parTrans" cxnId="{26338A03-0566-4543-B1EF-A2AEBDE8E3F5}">
      <dgm:prSet/>
      <dgm:spPr/>
      <dgm:t>
        <a:bodyPr/>
        <a:lstStyle/>
        <a:p>
          <a:endParaRPr lang="en-US"/>
        </a:p>
      </dgm:t>
    </dgm:pt>
    <dgm:pt modelId="{A6326DEB-E71A-6B4A-B2A0-C4314952B2B5}" type="sibTrans" cxnId="{26338A03-0566-4543-B1EF-A2AEBDE8E3F5}">
      <dgm:prSet/>
      <dgm:spPr/>
      <dgm:t>
        <a:bodyPr/>
        <a:lstStyle/>
        <a:p>
          <a:endParaRPr lang="en-US"/>
        </a:p>
      </dgm:t>
    </dgm:pt>
    <dgm:pt modelId="{615877B2-44E7-8846-BEFE-6C8ABDF7DB42}">
      <dgm:prSet phldrT="[Text]"/>
      <dgm:spPr/>
      <dgm:t>
        <a:bodyPr/>
        <a:lstStyle/>
        <a:p>
          <a:r>
            <a:rPr lang="en-US" b="1" dirty="0"/>
            <a:t>Customer</a:t>
          </a:r>
        </a:p>
        <a:p>
          <a:r>
            <a:rPr lang="en-US" dirty="0"/>
            <a:t>View Menu</a:t>
          </a:r>
        </a:p>
        <a:p>
          <a:r>
            <a:rPr lang="en-US" dirty="0"/>
            <a:t>Sign up &amp; Login &amp; Logout</a:t>
          </a:r>
        </a:p>
        <a:p>
          <a:r>
            <a:rPr lang="en-US" dirty="0"/>
            <a:t>Add &amp; Delete Items in shopping cart</a:t>
          </a:r>
        </a:p>
        <a:p>
          <a:r>
            <a:rPr lang="en-US" dirty="0"/>
            <a:t>Place Order</a:t>
          </a:r>
        </a:p>
        <a:p>
          <a:r>
            <a:rPr lang="en-US" b="1" dirty="0"/>
            <a:t>Restaurant Owner</a:t>
          </a:r>
        </a:p>
        <a:p>
          <a:r>
            <a:rPr lang="en-US" b="0" dirty="0"/>
            <a:t>Update Menu via Django Admin site</a:t>
          </a:r>
        </a:p>
        <a:p>
          <a:r>
            <a:rPr lang="en-US" b="0" dirty="0"/>
            <a:t>View &amp; Mark Order</a:t>
          </a:r>
        </a:p>
      </dgm:t>
    </dgm:pt>
    <dgm:pt modelId="{5E1A83E5-EAD8-654D-8887-40B3473766D1}" type="parTrans" cxnId="{4A9B7545-B865-1642-BD4D-048FC13B5B46}">
      <dgm:prSet/>
      <dgm:spPr/>
      <dgm:t>
        <a:bodyPr/>
        <a:lstStyle/>
        <a:p>
          <a:endParaRPr lang="en-US"/>
        </a:p>
      </dgm:t>
    </dgm:pt>
    <dgm:pt modelId="{97A19A6B-A275-784E-A83C-551115872FAF}" type="sibTrans" cxnId="{4A9B7545-B865-1642-BD4D-048FC13B5B46}">
      <dgm:prSet/>
      <dgm:spPr/>
      <dgm:t>
        <a:bodyPr/>
        <a:lstStyle/>
        <a:p>
          <a:endParaRPr lang="en-US"/>
        </a:p>
      </dgm:t>
    </dgm:pt>
    <dgm:pt modelId="{D041475C-48DE-B141-BD77-4F060E9C6F46}" type="pres">
      <dgm:prSet presAssocID="{0AEFB06C-CF69-5644-8D7B-A0BBA4565C45}" presName="Name0" presStyleCnt="0">
        <dgm:presLayoutVars>
          <dgm:dir/>
          <dgm:resizeHandles val="exact"/>
        </dgm:presLayoutVars>
      </dgm:prSet>
      <dgm:spPr/>
    </dgm:pt>
    <dgm:pt modelId="{FA460FC5-4257-4248-87A0-5400E7449FB6}" type="pres">
      <dgm:prSet presAssocID="{0AEFB06C-CF69-5644-8D7B-A0BBA4565C45}" presName="vNodes" presStyleCnt="0"/>
      <dgm:spPr/>
    </dgm:pt>
    <dgm:pt modelId="{B92CDDF2-A510-6B40-8222-D5C4A3FE7051}" type="pres">
      <dgm:prSet presAssocID="{906D4E4C-F595-8042-84C3-0A294BEB4A6C}" presName="node" presStyleLbl="node1" presStyleIdx="0" presStyleCnt="3" custScaleX="214060" custScaleY="78736">
        <dgm:presLayoutVars>
          <dgm:bulletEnabled val="1"/>
        </dgm:presLayoutVars>
      </dgm:prSet>
      <dgm:spPr>
        <a:prstGeom prst="roundRect">
          <a:avLst/>
        </a:prstGeom>
      </dgm:spPr>
    </dgm:pt>
    <dgm:pt modelId="{3E253F50-5621-C74D-B1A0-1881F06A0962}" type="pres">
      <dgm:prSet presAssocID="{5783FA7A-C56E-B949-B5DF-C47DFBFFF810}" presName="spacerT" presStyleCnt="0"/>
      <dgm:spPr/>
    </dgm:pt>
    <dgm:pt modelId="{1CBA369E-028B-6B4B-949A-CB1EB117344A}" type="pres">
      <dgm:prSet presAssocID="{5783FA7A-C56E-B949-B5DF-C47DFBFFF810}" presName="sibTrans" presStyleLbl="sibTrans2D1" presStyleIdx="0" presStyleCnt="2" custScaleX="40661" custScaleY="40661" custLinFactNeighborX="1541" custLinFactNeighborY="18845"/>
      <dgm:spPr/>
    </dgm:pt>
    <dgm:pt modelId="{39C24EF5-0F8A-1B4C-B4EA-8D09FAA77F6D}" type="pres">
      <dgm:prSet presAssocID="{5783FA7A-C56E-B949-B5DF-C47DFBFFF810}" presName="spacerB" presStyleCnt="0"/>
      <dgm:spPr/>
    </dgm:pt>
    <dgm:pt modelId="{47FAC16A-F58F-0046-A5A8-D4DAAFE43514}" type="pres">
      <dgm:prSet presAssocID="{F8F5E8DF-1D1C-6C4C-A3E5-D8E41B50879E}" presName="node" presStyleLbl="node1" presStyleIdx="1" presStyleCnt="3" custScaleX="214496" custScaleY="138845">
        <dgm:presLayoutVars>
          <dgm:bulletEnabled val="1"/>
        </dgm:presLayoutVars>
      </dgm:prSet>
      <dgm:spPr>
        <a:prstGeom prst="roundRect">
          <a:avLst/>
        </a:prstGeom>
      </dgm:spPr>
    </dgm:pt>
    <dgm:pt modelId="{2004F7DC-B0E9-CD44-9696-ADEB6FB7376D}" type="pres">
      <dgm:prSet presAssocID="{0AEFB06C-CF69-5644-8D7B-A0BBA4565C45}" presName="sibTransLast" presStyleLbl="sibTrans2D1" presStyleIdx="1" presStyleCnt="2"/>
      <dgm:spPr/>
    </dgm:pt>
    <dgm:pt modelId="{1BEA073B-21C7-1D4F-B688-D7D503DDD4B3}" type="pres">
      <dgm:prSet presAssocID="{0AEFB06C-CF69-5644-8D7B-A0BBA4565C45}" presName="connectorText" presStyleLbl="sibTrans2D1" presStyleIdx="1" presStyleCnt="2"/>
      <dgm:spPr/>
    </dgm:pt>
    <dgm:pt modelId="{BE06B0E0-0849-5C48-889C-46DCD5F1AB74}" type="pres">
      <dgm:prSet presAssocID="{0AEFB06C-CF69-5644-8D7B-A0BBA4565C45}" presName="lastNode" presStyleLbl="node1" presStyleIdx="2" presStyleCnt="3" custScaleX="152451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26338A03-0566-4543-B1EF-A2AEBDE8E3F5}" srcId="{0AEFB06C-CF69-5644-8D7B-A0BBA4565C45}" destId="{F8F5E8DF-1D1C-6C4C-A3E5-D8E41B50879E}" srcOrd="1" destOrd="0" parTransId="{D905D76D-B25F-6C4D-A86C-0FC81EAB2C57}" sibTransId="{A6326DEB-E71A-6B4A-B2A0-C4314952B2B5}"/>
    <dgm:cxn modelId="{4A9B7545-B865-1642-BD4D-048FC13B5B46}" srcId="{0AEFB06C-CF69-5644-8D7B-A0BBA4565C45}" destId="{615877B2-44E7-8846-BEFE-6C8ABDF7DB42}" srcOrd="2" destOrd="0" parTransId="{5E1A83E5-EAD8-654D-8887-40B3473766D1}" sibTransId="{97A19A6B-A275-784E-A83C-551115872FAF}"/>
    <dgm:cxn modelId="{8DA7EC47-210D-4249-B6BD-DE68B5E03B76}" type="presOf" srcId="{A6326DEB-E71A-6B4A-B2A0-C4314952B2B5}" destId="{2004F7DC-B0E9-CD44-9696-ADEB6FB7376D}" srcOrd="0" destOrd="0" presId="urn:microsoft.com/office/officeart/2005/8/layout/equation2"/>
    <dgm:cxn modelId="{030E7C69-7F33-6645-9A2C-21F44F1AA4D0}" type="presOf" srcId="{906D4E4C-F595-8042-84C3-0A294BEB4A6C}" destId="{B92CDDF2-A510-6B40-8222-D5C4A3FE7051}" srcOrd="0" destOrd="0" presId="urn:microsoft.com/office/officeart/2005/8/layout/equation2"/>
    <dgm:cxn modelId="{A352037C-51E9-5848-B821-5D051CCAB47C}" type="presOf" srcId="{A6326DEB-E71A-6B4A-B2A0-C4314952B2B5}" destId="{1BEA073B-21C7-1D4F-B688-D7D503DDD4B3}" srcOrd="1" destOrd="0" presId="urn:microsoft.com/office/officeart/2005/8/layout/equation2"/>
    <dgm:cxn modelId="{26BBA18B-F843-DA43-AC02-26644F5D2301}" type="presOf" srcId="{0AEFB06C-CF69-5644-8D7B-A0BBA4565C45}" destId="{D041475C-48DE-B141-BD77-4F060E9C6F46}" srcOrd="0" destOrd="0" presId="urn:microsoft.com/office/officeart/2005/8/layout/equation2"/>
    <dgm:cxn modelId="{DA5D16B6-D0A8-9948-9020-ED61A1A6747F}" type="presOf" srcId="{615877B2-44E7-8846-BEFE-6C8ABDF7DB42}" destId="{BE06B0E0-0849-5C48-889C-46DCD5F1AB74}" srcOrd="0" destOrd="0" presId="urn:microsoft.com/office/officeart/2005/8/layout/equation2"/>
    <dgm:cxn modelId="{1559DBBA-431F-2B4D-A9DD-FDC4DBB74016}" type="presOf" srcId="{F8F5E8DF-1D1C-6C4C-A3E5-D8E41B50879E}" destId="{47FAC16A-F58F-0046-A5A8-D4DAAFE43514}" srcOrd="0" destOrd="0" presId="urn:microsoft.com/office/officeart/2005/8/layout/equation2"/>
    <dgm:cxn modelId="{4BF074C0-04AF-8441-BF84-F5FAF5C8A5CC}" type="presOf" srcId="{5783FA7A-C56E-B949-B5DF-C47DFBFFF810}" destId="{1CBA369E-028B-6B4B-949A-CB1EB117344A}" srcOrd="0" destOrd="0" presId="urn:microsoft.com/office/officeart/2005/8/layout/equation2"/>
    <dgm:cxn modelId="{6E55F1EA-8E29-464D-9933-CF4EC4F72E1B}" srcId="{0AEFB06C-CF69-5644-8D7B-A0BBA4565C45}" destId="{906D4E4C-F595-8042-84C3-0A294BEB4A6C}" srcOrd="0" destOrd="0" parTransId="{ABF10C0E-82A3-DA49-81F7-F060ADB00B21}" sibTransId="{5783FA7A-C56E-B949-B5DF-C47DFBFFF810}"/>
    <dgm:cxn modelId="{BC9C4D67-5A7A-3449-9E3F-5B10EC21A3B6}" type="presParOf" srcId="{D041475C-48DE-B141-BD77-4F060E9C6F46}" destId="{FA460FC5-4257-4248-87A0-5400E7449FB6}" srcOrd="0" destOrd="0" presId="urn:microsoft.com/office/officeart/2005/8/layout/equation2"/>
    <dgm:cxn modelId="{14F22DCC-09C3-E645-9C03-2D226C44B961}" type="presParOf" srcId="{FA460FC5-4257-4248-87A0-5400E7449FB6}" destId="{B92CDDF2-A510-6B40-8222-D5C4A3FE7051}" srcOrd="0" destOrd="0" presId="urn:microsoft.com/office/officeart/2005/8/layout/equation2"/>
    <dgm:cxn modelId="{501BCAF0-D274-DE4F-BA15-431B07236389}" type="presParOf" srcId="{FA460FC5-4257-4248-87A0-5400E7449FB6}" destId="{3E253F50-5621-C74D-B1A0-1881F06A0962}" srcOrd="1" destOrd="0" presId="urn:microsoft.com/office/officeart/2005/8/layout/equation2"/>
    <dgm:cxn modelId="{4EDF80A0-98B5-3940-B036-0FB9A7B0D8C7}" type="presParOf" srcId="{FA460FC5-4257-4248-87A0-5400E7449FB6}" destId="{1CBA369E-028B-6B4B-949A-CB1EB117344A}" srcOrd="2" destOrd="0" presId="urn:microsoft.com/office/officeart/2005/8/layout/equation2"/>
    <dgm:cxn modelId="{25C228F1-3947-B24D-AF2E-B46F6E78343F}" type="presParOf" srcId="{FA460FC5-4257-4248-87A0-5400E7449FB6}" destId="{39C24EF5-0F8A-1B4C-B4EA-8D09FAA77F6D}" srcOrd="3" destOrd="0" presId="urn:microsoft.com/office/officeart/2005/8/layout/equation2"/>
    <dgm:cxn modelId="{CD4E49E9-8506-7F4F-874E-BAA96232C967}" type="presParOf" srcId="{FA460FC5-4257-4248-87A0-5400E7449FB6}" destId="{47FAC16A-F58F-0046-A5A8-D4DAAFE43514}" srcOrd="4" destOrd="0" presId="urn:microsoft.com/office/officeart/2005/8/layout/equation2"/>
    <dgm:cxn modelId="{96DC524F-25C4-564A-B45F-FE66531BB0A5}" type="presParOf" srcId="{D041475C-48DE-B141-BD77-4F060E9C6F46}" destId="{2004F7DC-B0E9-CD44-9696-ADEB6FB7376D}" srcOrd="1" destOrd="0" presId="urn:microsoft.com/office/officeart/2005/8/layout/equation2"/>
    <dgm:cxn modelId="{56D7CC2A-B1FB-534A-8B2D-44779D395312}" type="presParOf" srcId="{2004F7DC-B0E9-CD44-9696-ADEB6FB7376D}" destId="{1BEA073B-21C7-1D4F-B688-D7D503DDD4B3}" srcOrd="0" destOrd="0" presId="urn:microsoft.com/office/officeart/2005/8/layout/equation2"/>
    <dgm:cxn modelId="{2920E297-1973-8447-B273-8C7F5B2159F0}" type="presParOf" srcId="{D041475C-48DE-B141-BD77-4F060E9C6F46}" destId="{BE06B0E0-0849-5C48-889C-46DCD5F1AB74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2CDDF2-A510-6B40-8222-D5C4A3FE7051}">
      <dsp:nvSpPr>
        <dsp:cNvPr id="0" name=""/>
        <dsp:cNvSpPr/>
      </dsp:nvSpPr>
      <dsp:spPr>
        <a:xfrm>
          <a:off x="11653" y="134317"/>
          <a:ext cx="4129969" cy="151909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b="1" kern="1200" dirty="0"/>
            <a:t>HTML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Define content of each page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b="1" kern="1200" dirty="0"/>
            <a:t>CSS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Use </a:t>
          </a:r>
          <a:r>
            <a:rPr lang="en-US" altLang="zh-CN" sz="1100" kern="1200" dirty="0" err="1"/>
            <a:t>boostrap</a:t>
          </a:r>
          <a:r>
            <a:rPr lang="en-US" altLang="zh-CN" sz="1100" kern="1200" dirty="0"/>
            <a:t> to optimize layout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b="1" kern="1200" dirty="0" err="1"/>
            <a:t>Javascript</a:t>
          </a:r>
          <a:endParaRPr lang="en-US" altLang="zh-CN" sz="1100" b="1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Display pop up windows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Calculate</a:t>
          </a:r>
          <a:r>
            <a:rPr lang="zh-CN" altLang="en-US" sz="1100" kern="1200" dirty="0"/>
            <a:t> </a:t>
          </a:r>
          <a:r>
            <a:rPr lang="en-US" altLang="zh-CN" sz="1100" kern="1200" dirty="0"/>
            <a:t>and show order amount</a:t>
          </a:r>
        </a:p>
      </dsp:txBody>
      <dsp:txXfrm>
        <a:off x="85809" y="208473"/>
        <a:ext cx="3981657" cy="1370782"/>
      </dsp:txXfrm>
    </dsp:sp>
    <dsp:sp modelId="{1CBA369E-028B-6B4B-949A-CB1EB117344A}">
      <dsp:nvSpPr>
        <dsp:cNvPr id="0" name=""/>
        <dsp:cNvSpPr/>
      </dsp:nvSpPr>
      <dsp:spPr>
        <a:xfrm>
          <a:off x="1866378" y="1839598"/>
          <a:ext cx="455006" cy="455006"/>
        </a:xfrm>
        <a:prstGeom prst="mathPlus">
          <a:avLst/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926689" y="2013592"/>
        <a:ext cx="334384" cy="107018"/>
      </dsp:txXfrm>
    </dsp:sp>
    <dsp:sp modelId="{47FAC16A-F58F-0046-A5A8-D4DAAFE43514}">
      <dsp:nvSpPr>
        <dsp:cNvPr id="0" name=""/>
        <dsp:cNvSpPr/>
      </dsp:nvSpPr>
      <dsp:spPr>
        <a:xfrm>
          <a:off x="7447" y="2421744"/>
          <a:ext cx="4138381" cy="267880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50" b="1" kern="1200"/>
            <a:t>models.py</a:t>
          </a:r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50" kern="1200"/>
            <a:t>Define tables of the database</a:t>
          </a:r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/>
            <a:t>views.py</a:t>
          </a:r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/>
            <a:t>Handle request from each page</a:t>
          </a:r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/>
            <a:t>admin.py</a:t>
          </a:r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/>
            <a:t>Register models</a:t>
          </a:r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/>
            <a:t>urls.py</a:t>
          </a:r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/>
            <a:t>Link html files with functions in views.py</a:t>
          </a:r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/>
            <a:t>apps.py</a:t>
          </a:r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/>
            <a:t>Define apps of the whole project</a:t>
          </a:r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8216" y="2552513"/>
        <a:ext cx="3876843" cy="2417270"/>
      </dsp:txXfrm>
    </dsp:sp>
    <dsp:sp modelId="{2004F7DC-B0E9-CD44-9696-ADEB6FB7376D}">
      <dsp:nvSpPr>
        <dsp:cNvPr id="0" name=""/>
        <dsp:cNvSpPr/>
      </dsp:nvSpPr>
      <dsp:spPr>
        <a:xfrm>
          <a:off x="4435231" y="2258575"/>
          <a:ext cx="613533" cy="7177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4435231" y="2402119"/>
        <a:ext cx="429473" cy="430630"/>
      </dsp:txXfrm>
    </dsp:sp>
    <dsp:sp modelId="{BE06B0E0-0849-5C48-889C-46DCD5F1AB74}">
      <dsp:nvSpPr>
        <dsp:cNvPr id="0" name=""/>
        <dsp:cNvSpPr/>
      </dsp:nvSpPr>
      <dsp:spPr>
        <a:xfrm>
          <a:off x="5303439" y="688083"/>
          <a:ext cx="5882631" cy="385870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Customer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View Menu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Sign up &amp; Login &amp; Logout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Add &amp; Delete Items in shopping cart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Place Order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Restaurant Owner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/>
            <a:t>Update Menu via Django Admin site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/>
            <a:t>View &amp; Mark Order</a:t>
          </a:r>
        </a:p>
      </dsp:txBody>
      <dsp:txXfrm>
        <a:off x="5491805" y="876449"/>
        <a:ext cx="5505899" cy="34819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83433-05D9-4648-8B27-4003A2B1A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7924CE-C236-AD4F-8217-9C14F629B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805C8-E248-264F-9713-FB1A0FD69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0DD37-D382-1342-B628-88A0C7AE7608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63D06-A429-6E45-9658-BAD8E8311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E5CF4-617F-EF46-A49C-AC7D6611E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15D1B-ED76-D843-9688-32B79846B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5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85427-7A31-9E4E-B26B-F336770A4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9CACD-38BA-6646-98F1-B0015AC46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E1275-E5F9-9D4E-BAA4-0337C0DC6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0DD37-D382-1342-B628-88A0C7AE7608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CA90B-1446-2E46-90DF-3468E66EA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5AFE8-6D0D-0E43-A0A6-3055445EB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15D1B-ED76-D843-9688-32B79846B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91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CC5647-78E1-344F-BAAA-86F7E3850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89C4FB-0B6F-5146-9FF8-7F7F0AFA0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21E96-1B95-FC43-841D-4E7DADF53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0DD37-D382-1342-B628-88A0C7AE7608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8C254-44A2-054F-85EF-3B8E371EF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98E64-C4B8-D443-B530-CC61A9707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15D1B-ED76-D843-9688-32B79846B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9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74C36-B7FB-354C-AEA6-525E5AF79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9963F-794A-D643-AC80-4B7AAD52A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2002F-6A91-AE4F-A096-CCFF398C7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0DD37-D382-1342-B628-88A0C7AE7608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A042A-4C1E-C54C-A7C7-2AB7B98B1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E60D9-C167-454D-847A-82D04B910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15D1B-ED76-D843-9688-32B79846B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2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1FC76-663B-8247-BAEB-641CA7AAD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55D03-65AC-C048-A31C-8DF049A6C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01984-1ED5-384E-B66C-0BCD3C7C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0DD37-D382-1342-B628-88A0C7AE7608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E6B6A-1C28-2448-A16F-88F7F8348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392DB-9DCD-0B46-8C1D-DFCBA484E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15D1B-ED76-D843-9688-32B79846B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F8D34-4085-7046-8A5E-1D154C6DA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62B1A-C5CB-8E41-8E42-8C5FC0E5B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D3B70-6F28-C94D-A8BC-AA3E5F52D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1A67B-F694-B94B-914C-3A555DE93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0DD37-D382-1342-B628-88A0C7AE7608}" type="datetimeFigureOut">
              <a:rPr lang="en-US" smtClean="0"/>
              <a:t>5/17/20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4948E-30C9-0F41-8118-678783FD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6E3E67-5D4F-9243-858C-83432256A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15D1B-ED76-D843-9688-32B79846B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9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582CD-8CE0-674A-AB13-D7E55CFBF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6C13A-DC24-644E-9EA7-84EE1A4B8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134F2F-5AA8-0842-8B0D-AEAB4A881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1C4AFE-3861-A243-932D-ED4AB9097F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0E3F5D-9FA0-CE42-9E55-26582F0E1D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3EA599-46CF-E94B-889A-624570198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0DD37-D382-1342-B628-88A0C7AE7608}" type="datetimeFigureOut">
              <a:rPr lang="en-US" smtClean="0"/>
              <a:t>5/17/20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8EA464-E350-FD44-A760-9E7BA94C4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20880A-D65C-D44A-BA60-D0BDD5498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15D1B-ED76-D843-9688-32B79846B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1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AE825-ECC8-C54E-B5F6-94A75B088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D64B7-2D97-9542-B19B-487CE46B1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0DD37-D382-1342-B628-88A0C7AE7608}" type="datetimeFigureOut">
              <a:rPr lang="en-US" smtClean="0"/>
              <a:t>5/17/20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D9842A-CEBA-B047-A282-B4EDD0254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6E2430-CC27-E749-B2C0-2EFBAB207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15D1B-ED76-D843-9688-32B79846B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8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682FFF-905A-FA4E-ABA0-D297EA24D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0DD37-D382-1342-B628-88A0C7AE7608}" type="datetimeFigureOut">
              <a:rPr lang="en-US" smtClean="0"/>
              <a:t>5/17/20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90368D-2744-6C40-A326-6207DAB27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70F1F-78F3-6144-805C-888C326E2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15D1B-ED76-D843-9688-32B79846B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39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A9EA5-3410-4F48-9A84-D8D581733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653C1-0DA3-0944-82F7-5A15A910D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3322ED-13A1-4D49-941F-1259EFCCC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0F55C-3D8C-1640-B4A0-24B96B7AE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0DD37-D382-1342-B628-88A0C7AE7608}" type="datetimeFigureOut">
              <a:rPr lang="en-US" smtClean="0"/>
              <a:t>5/17/20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F536B-B148-3A43-9A0B-BEBACFE59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F0DB6-DD04-0B4B-950C-6157272C0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15D1B-ED76-D843-9688-32B79846B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44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4EECE-4D83-3643-BD77-680817796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503F51-C2A3-3542-9D29-DE6D082282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6B3495-578D-C14E-BD97-B5A55010C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5075F-4128-7C48-96D1-45A9EC297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0DD37-D382-1342-B628-88A0C7AE7608}" type="datetimeFigureOut">
              <a:rPr lang="en-US" smtClean="0"/>
              <a:t>5/17/20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0480B-1BEA-0A45-84E8-F50ECADE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C06AD-E16F-2547-BC12-890703FBA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15D1B-ED76-D843-9688-32B79846B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13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FAFD3C-29D0-5B48-8646-ADCA964DC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33056-0C92-B442-94F1-A1C921622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E14B7-34E2-F943-BF14-AD266CD52C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0DD37-D382-1342-B628-88A0C7AE7608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78F54-1D50-9A41-8B41-83AED95E66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3FAA4-12A2-EB45-8D7D-D3DE2D0C4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15D1B-ED76-D843-9688-32B79846B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64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DFFAD84-061B-794E-9642-F521C2267B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0531147"/>
              </p:ext>
            </p:extLst>
          </p:nvPr>
        </p:nvGraphicFramePr>
        <p:xfrm>
          <a:off x="0" y="1051034"/>
          <a:ext cx="11193518" cy="5234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2B7C956-3767-5148-9B25-F2C59AA88BEB}"/>
              </a:ext>
            </a:extLst>
          </p:cNvPr>
          <p:cNvSpPr txBox="1"/>
          <p:nvPr/>
        </p:nvSpPr>
        <p:spPr>
          <a:xfrm>
            <a:off x="1047700" y="650924"/>
            <a:ext cx="2032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Front End</a:t>
            </a:r>
            <a:endParaRPr lang="en-US" sz="36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D63493-D97C-9948-B9E3-CABA0AC4EAEB}"/>
              </a:ext>
            </a:extLst>
          </p:cNvPr>
          <p:cNvSpPr txBox="1"/>
          <p:nvPr/>
        </p:nvSpPr>
        <p:spPr>
          <a:xfrm>
            <a:off x="1169207" y="6039683"/>
            <a:ext cx="1911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defRPr>
            </a:lvl1pPr>
          </a:lstStyle>
          <a:p>
            <a:r>
              <a:rPr lang="en-US" altLang="zh-CN" dirty="0"/>
              <a:t>Back End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90A47F-FAD9-6245-B598-B0FE0B84BD7F}"/>
              </a:ext>
            </a:extLst>
          </p:cNvPr>
          <p:cNvSpPr txBox="1"/>
          <p:nvPr/>
        </p:nvSpPr>
        <p:spPr>
          <a:xfrm>
            <a:off x="5419373" y="1205660"/>
            <a:ext cx="5774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PIZZA Order Web Application</a:t>
            </a:r>
            <a:endParaRPr lang="en-US" sz="36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31938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102</Words>
  <Application>Microsoft Macintosh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Jiajin Li</dc:creator>
  <cp:lastModifiedBy>Jiajin Li</cp:lastModifiedBy>
  <cp:revision>13</cp:revision>
  <dcterms:created xsi:type="dcterms:W3CDTF">2020-05-17T14:41:53Z</dcterms:created>
  <dcterms:modified xsi:type="dcterms:W3CDTF">2020-05-17T16:35:02Z</dcterms:modified>
</cp:coreProperties>
</file>