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6" autoAdjust="0"/>
    <p:restoredTop sz="94660"/>
  </p:normalViewPr>
  <p:slideViewPr>
    <p:cSldViewPr snapToGrid="0">
      <p:cViewPr>
        <p:scale>
          <a:sx n="100" d="100"/>
          <a:sy n="100" d="100"/>
        </p:scale>
        <p:origin x="-293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E65E-7C40-4D04-B515-3CB79280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B2F1-E03B-4BD3-9863-855FC0FB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F7DB-777A-44C4-B2B5-EBC00E02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43DA-D326-4045-832B-80F42728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23F-0C90-4562-889F-8FA2F03B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167C-6829-4487-9D21-3EC30B9F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B533-22E9-4FC3-9F6C-F11AD2EA5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39AF-11E2-4718-9904-B56235E1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4FA5-A081-4D38-83D6-64579608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B93F-7B06-490A-BD68-101CEEB2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408B1-73C5-4F51-B07F-1F2902CA8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84032-6985-43E7-898C-F2F54D67B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688E-E394-4957-A6C1-428ADDC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7A5B-18BD-41EF-B96C-7D000933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6FC0-9FF4-4912-BB1B-7A2856BE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60E8-EECF-432B-A2B4-5804C191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689D-E850-4D74-9E69-C4B5F884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29BD-2304-4970-ADCB-362A6931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22C-E806-4880-8818-2BA51191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37CA-9082-4BBD-A6F6-0A271502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EA25-A5CE-4C0E-B463-80A5B217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397F5-DDED-488F-8D70-CE02482E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4226-0CE5-4298-A1F0-58A3F7F8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EC86-2A4A-421E-B18E-E8254215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8727-094B-4C00-A45D-B1F9997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B32A-1EF7-4D81-BD01-8947F923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5AA1-9002-4C4C-BC27-5BE8133C2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35C56-1DDA-43E6-9133-6A7E2B17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7C0D0-4133-4300-BBF4-AC7B38FC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CC9B1-A38B-48C1-A36A-4EA74B61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06B0-F88F-465F-B0AD-A1997E67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5816-953F-4F2F-A6F3-E3620212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B0D8-E815-48FC-B699-89851B03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87BF7-3846-4A0C-835D-1171BED4E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96FA8-699E-454D-B710-6B738EE1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43F2B-39A2-4DF8-BD07-E56CF0486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9069E-2964-4B7C-8D84-E48D4DD6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9F964-87BB-4F38-8140-DA41AFF1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6E4E0-7969-4FE7-9AE7-9D3C5E71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DD27-3D91-4890-A1A4-CD3C2E6F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79C1C-F374-415A-9B65-BD1B0918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12B9-2F3F-411C-8174-9C97902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B5FA-F20E-47D4-AA73-96DBDB80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795D6-047E-404F-83FC-520B9693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EA9BD-0626-4F4F-90ED-8CF4D06E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08E0-15AA-4B58-AD77-A0F297FB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6846-74E3-4C79-9AF3-A036CDFB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3C5-B6E0-4FBD-84B9-803BF66A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7FA93-4574-4CD5-A509-21EFDCE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05F22-C0F8-4D57-9153-1D0D356D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CAEE6-DDB1-43FA-9C96-94A91B5C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8CDE-37B4-4916-B235-E706238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2BF0-36A8-4BCB-8159-BA48420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761ED-E168-4C17-8094-337F8239F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166DC-BCF1-4FB8-B80D-7C64023F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9F2B-D678-49B9-AC75-7F5841F1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D0F9-55EA-4DA4-82C6-90899DA4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4D13-BA70-44C8-BE67-57B885D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AFB8F-08CC-4A36-A0C6-43EB94E1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91E8-D416-46A9-BD40-1C6A97AE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5383-8283-4BC4-A3F3-AF23F25E2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EDCD-67F0-4209-BAB4-F65DEDC0F01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8D74-8D11-4A06-B84E-86B4F9CF1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97F5-7F8B-40C2-8FE7-F72568657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E4E8-E6FD-4D49-AD45-D63FD8E7D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Wastewater and Covid Cases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B56CF-53A3-4DCB-BD55-314644E43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DD54-1E7F-4E10-A1C7-37FC1886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 Coverage and Covid Cases Area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1EE96BB-1544-475E-85EA-9B370962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856"/>
            <a:ext cx="5257800" cy="3462594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ED84D5A-A106-423C-B5F1-FA00D96A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1455394"/>
            <a:ext cx="5186362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7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8629-741F-490D-9E64-56233CD3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 and Covid Cases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30D39D-69D9-4749-91F4-E9B6F389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81" y="1690687"/>
            <a:ext cx="5449081" cy="401058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6BC7590-13AB-4F39-A19A-A4BE61B1A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4" y="1690688"/>
            <a:ext cx="544908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73D-4A49-4DDA-A1C9-2822902B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Wastewater/Covid Cases Ratio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2599127-3EFA-4045-81EE-B6EE907CE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5205"/>
            <a:ext cx="4257150" cy="483767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249D746-9F93-4B46-8348-B6B492E2C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884"/>
            <a:ext cx="6906018" cy="42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7D8D7-3E36-411E-98D1-0C07FB78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Wastewater/Covid Cases Ratio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AC02E1-634E-404E-BE87-1355B36C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77" y="1573387"/>
            <a:ext cx="4329149" cy="491948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27119E7-1280-4E47-8654-F252F3ED0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8550"/>
            <a:ext cx="650648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7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2075-77EA-4AA3-883D-C63019AA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Southern and Northern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1A4D6DE-8750-4C7F-8D70-63CA10FD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683" y="1690688"/>
            <a:ext cx="6506483" cy="401058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6308918-6F1D-44CA-AE1A-BF2E7FBC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0648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6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Wastewater and Covid Cases Project </vt:lpstr>
      <vt:lpstr>Wastewater Coverage and Covid Cases Area</vt:lpstr>
      <vt:lpstr>Wastewater and Covid Cases </vt:lpstr>
      <vt:lpstr>Wastewater/Covid Cases Ratio</vt:lpstr>
      <vt:lpstr>Wastewater/Covid Cases Ratio</vt:lpstr>
      <vt:lpstr>Southern and Northern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Wastewater and Covid Cases Project </dc:title>
  <dc:creator>Zhang, Yanjia</dc:creator>
  <cp:lastModifiedBy>Zhang, Yanjia</cp:lastModifiedBy>
  <cp:revision>1</cp:revision>
  <dcterms:created xsi:type="dcterms:W3CDTF">2022-03-08T14:31:34Z</dcterms:created>
  <dcterms:modified xsi:type="dcterms:W3CDTF">2022-03-08T19:53:53Z</dcterms:modified>
</cp:coreProperties>
</file>