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  <p:sldId id="269" r:id="rId7"/>
    <p:sldId id="280" r:id="rId8"/>
    <p:sldId id="281" r:id="rId9"/>
    <p:sldId id="287" r:id="rId10"/>
    <p:sldId id="277" r:id="rId11"/>
    <p:sldId id="28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A8FF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2D69A5-4777-4FFA-AA0F-D1724E80AFB2}" v="126" dt="2025-08-02T14:31:25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Raj" userId="79b2ef10f62928f8" providerId="LiveId" clId="{F42D69A5-4777-4FFA-AA0F-D1724E80AFB2}"/>
    <pc:docChg chg="undo redo custSel addSld delSld modSld">
      <pc:chgData name="Yash Raj" userId="79b2ef10f62928f8" providerId="LiveId" clId="{F42D69A5-4777-4FFA-AA0F-D1724E80AFB2}" dt="2025-08-02T14:43:52.977" v="6607" actId="47"/>
      <pc:docMkLst>
        <pc:docMk/>
      </pc:docMkLst>
      <pc:sldChg chg="del">
        <pc:chgData name="Yash Raj" userId="79b2ef10f62928f8" providerId="LiveId" clId="{F42D69A5-4777-4FFA-AA0F-D1724E80AFB2}" dt="2025-08-02T10:50:52.625" v="384" actId="2696"/>
        <pc:sldMkLst>
          <pc:docMk/>
          <pc:sldMk cId="0" sldId="260"/>
        </pc:sldMkLst>
      </pc:sldChg>
      <pc:sldChg chg="addSp delSp modSp del mod">
        <pc:chgData name="Yash Raj" userId="79b2ef10f62928f8" providerId="LiveId" clId="{F42D69A5-4777-4FFA-AA0F-D1724E80AFB2}" dt="2025-08-02T12:17:47.380" v="1365" actId="2696"/>
        <pc:sldMkLst>
          <pc:docMk/>
          <pc:sldMk cId="0" sldId="261"/>
        </pc:sldMkLst>
        <pc:spChg chg="add del mod">
          <ac:chgData name="Yash Raj" userId="79b2ef10f62928f8" providerId="LiveId" clId="{F42D69A5-4777-4FFA-AA0F-D1724E80AFB2}" dt="2025-08-02T11:14:11.111" v="469" actId="21"/>
          <ac:spMkLst>
            <pc:docMk/>
            <pc:sldMk cId="0" sldId="261"/>
            <ac:spMk id="2" creationId="{17F0DF0C-2F65-4BF5-88EB-12160817D40F}"/>
          </ac:spMkLst>
        </pc:spChg>
        <pc:spChg chg="add mod">
          <ac:chgData name="Yash Raj" userId="79b2ef10f62928f8" providerId="LiveId" clId="{F42D69A5-4777-4FFA-AA0F-D1724E80AFB2}" dt="2025-08-02T11:22:00.630" v="617" actId="1076"/>
          <ac:spMkLst>
            <pc:docMk/>
            <pc:sldMk cId="0" sldId="261"/>
            <ac:spMk id="3" creationId="{092317E7-F22C-435D-BC30-E4AE48D809B3}"/>
          </ac:spMkLst>
        </pc:spChg>
        <pc:spChg chg="add del mod">
          <ac:chgData name="Yash Raj" userId="79b2ef10f62928f8" providerId="LiveId" clId="{F42D69A5-4777-4FFA-AA0F-D1724E80AFB2}" dt="2025-08-02T11:25:54.722" v="733" actId="21"/>
          <ac:spMkLst>
            <pc:docMk/>
            <pc:sldMk cId="0" sldId="261"/>
            <ac:spMk id="4" creationId="{C0560EC5-72DD-4BEF-B662-CB8910B87C5E}"/>
          </ac:spMkLst>
        </pc:spChg>
        <pc:spChg chg="add del mod">
          <ac:chgData name="Yash Raj" userId="79b2ef10f62928f8" providerId="LiveId" clId="{F42D69A5-4777-4FFA-AA0F-D1724E80AFB2}" dt="2025-08-02T11:26:22.709" v="738" actId="21"/>
          <ac:spMkLst>
            <pc:docMk/>
            <pc:sldMk cId="0" sldId="261"/>
            <ac:spMk id="6" creationId="{E99DAEF0-906C-48AB-A7B8-19FF27C481CA}"/>
          </ac:spMkLst>
        </pc:spChg>
        <pc:spChg chg="add del mod">
          <ac:chgData name="Yash Raj" userId="79b2ef10f62928f8" providerId="LiveId" clId="{F42D69A5-4777-4FFA-AA0F-D1724E80AFB2}" dt="2025-08-02T11:27:28.711" v="761" actId="21"/>
          <ac:spMkLst>
            <pc:docMk/>
            <pc:sldMk cId="0" sldId="261"/>
            <ac:spMk id="9" creationId="{268D78A6-0D93-4D83-8ADB-89462F5A91F4}"/>
          </ac:spMkLst>
        </pc:spChg>
        <pc:spChg chg="add del mod">
          <ac:chgData name="Yash Raj" userId="79b2ef10f62928f8" providerId="LiveId" clId="{F42D69A5-4777-4FFA-AA0F-D1724E80AFB2}" dt="2025-08-02T11:27:43.534" v="765" actId="21"/>
          <ac:spMkLst>
            <pc:docMk/>
            <pc:sldMk cId="0" sldId="261"/>
            <ac:spMk id="10" creationId="{B2736B01-923F-4DDE-8EED-C5F8114BEFD6}"/>
          </ac:spMkLst>
        </pc:spChg>
        <pc:spChg chg="add del mod">
          <ac:chgData name="Yash Raj" userId="79b2ef10f62928f8" providerId="LiveId" clId="{F42D69A5-4777-4FFA-AA0F-D1724E80AFB2}" dt="2025-08-02T12:06:23.396" v="1022" actId="21"/>
          <ac:spMkLst>
            <pc:docMk/>
            <pc:sldMk cId="0" sldId="261"/>
            <ac:spMk id="11" creationId="{3D5828B0-CC9D-4A75-8FB5-F7C266F6E61E}"/>
          </ac:spMkLst>
        </pc:spChg>
        <pc:spChg chg="add del mod">
          <ac:chgData name="Yash Raj" userId="79b2ef10f62928f8" providerId="LiveId" clId="{F42D69A5-4777-4FFA-AA0F-D1724E80AFB2}" dt="2025-08-02T12:17:05.446" v="1361" actId="21"/>
          <ac:spMkLst>
            <pc:docMk/>
            <pc:sldMk cId="0" sldId="261"/>
            <ac:spMk id="12" creationId="{907354F8-4EA6-4E62-8744-F2EE0B501084}"/>
          </ac:spMkLst>
        </pc:spChg>
        <pc:picChg chg="add del mod">
          <ac:chgData name="Yash Raj" userId="79b2ef10f62928f8" providerId="LiveId" clId="{F42D69A5-4777-4FFA-AA0F-D1724E80AFB2}" dt="2025-08-02T11:26:37.845" v="743" actId="21"/>
          <ac:picMkLst>
            <pc:docMk/>
            <pc:sldMk cId="0" sldId="261"/>
            <ac:picMk id="7" creationId="{33F91466-7B28-4970-B1A0-AC707A522F2C}"/>
          </ac:picMkLst>
        </pc:picChg>
        <pc:picChg chg="add del mod">
          <ac:chgData name="Yash Raj" userId="79b2ef10f62928f8" providerId="LiveId" clId="{F42D69A5-4777-4FFA-AA0F-D1724E80AFB2}" dt="2025-08-02T11:27:06.453" v="754"/>
          <ac:picMkLst>
            <pc:docMk/>
            <pc:sldMk cId="0" sldId="261"/>
            <ac:picMk id="8" creationId="{CE224427-D0A5-4F1F-A1AF-7C497A122996}"/>
          </ac:picMkLst>
        </pc:picChg>
        <pc:picChg chg="mod">
          <ac:chgData name="Yash Raj" userId="79b2ef10f62928f8" providerId="LiveId" clId="{F42D69A5-4777-4FFA-AA0F-D1724E80AFB2}" dt="2025-08-02T12:17:00.923" v="1360" actId="1076"/>
          <ac:picMkLst>
            <pc:docMk/>
            <pc:sldMk cId="0" sldId="261"/>
            <ac:picMk id="5122" creationId="{00000000-0000-0000-0000-000000000000}"/>
          </ac:picMkLst>
        </pc:picChg>
      </pc:sldChg>
      <pc:sldChg chg="addSp delSp modSp del mod">
        <pc:chgData name="Yash Raj" userId="79b2ef10f62928f8" providerId="LiveId" clId="{F42D69A5-4777-4FFA-AA0F-D1724E80AFB2}" dt="2025-08-02T12:36:50.555" v="2180" actId="47"/>
        <pc:sldMkLst>
          <pc:docMk/>
          <pc:sldMk cId="0" sldId="263"/>
        </pc:sldMkLst>
        <pc:spChg chg="add del mod">
          <ac:chgData name="Yash Raj" userId="79b2ef10f62928f8" providerId="LiveId" clId="{F42D69A5-4777-4FFA-AA0F-D1724E80AFB2}" dt="2025-08-02T12:29:28.653" v="1677" actId="21"/>
          <ac:spMkLst>
            <pc:docMk/>
            <pc:sldMk cId="0" sldId="263"/>
            <ac:spMk id="2" creationId="{EA4DBBEB-300F-4E31-9633-8DE65B935F63}"/>
          </ac:spMkLst>
        </pc:spChg>
        <pc:spChg chg="add del mod">
          <ac:chgData name="Yash Raj" userId="79b2ef10f62928f8" providerId="LiveId" clId="{F42D69A5-4777-4FFA-AA0F-D1724E80AFB2}" dt="2025-08-02T12:25:06.356" v="1396" actId="21"/>
          <ac:spMkLst>
            <pc:docMk/>
            <pc:sldMk cId="0" sldId="263"/>
            <ac:spMk id="3" creationId="{97AFBEF2-7A41-41D6-995F-F53FCFB9ACB4}"/>
          </ac:spMkLst>
        </pc:spChg>
        <pc:spChg chg="add del mod">
          <ac:chgData name="Yash Raj" userId="79b2ef10f62928f8" providerId="LiveId" clId="{F42D69A5-4777-4FFA-AA0F-D1724E80AFB2}" dt="2025-08-02T12:36:08.239" v="2172" actId="21"/>
          <ac:spMkLst>
            <pc:docMk/>
            <pc:sldMk cId="0" sldId="263"/>
            <ac:spMk id="5" creationId="{9045BC80-0082-4F99-A07F-51FB3DF5CF77}"/>
          </ac:spMkLst>
        </pc:spChg>
        <pc:spChg chg="add del mod">
          <ac:chgData name="Yash Raj" userId="79b2ef10f62928f8" providerId="LiveId" clId="{F42D69A5-4777-4FFA-AA0F-D1724E80AFB2}" dt="2025-08-02T12:35:30.949" v="2167" actId="21"/>
          <ac:spMkLst>
            <pc:docMk/>
            <pc:sldMk cId="0" sldId="263"/>
            <ac:spMk id="6" creationId="{66203B8B-AD62-4EF0-A8B5-83FE11334E48}"/>
          </ac:spMkLst>
        </pc:spChg>
        <pc:spChg chg="add del mod">
          <ac:chgData name="Yash Raj" userId="79b2ef10f62928f8" providerId="LiveId" clId="{F42D69A5-4777-4FFA-AA0F-D1724E80AFB2}" dt="2025-08-02T12:36:40.750" v="2178" actId="21"/>
          <ac:spMkLst>
            <pc:docMk/>
            <pc:sldMk cId="0" sldId="263"/>
            <ac:spMk id="7" creationId="{EC563C15-B2BE-472C-8FE7-EE955E898372}"/>
          </ac:spMkLst>
        </pc:spChg>
        <pc:picChg chg="mod">
          <ac:chgData name="Yash Raj" userId="79b2ef10f62928f8" providerId="LiveId" clId="{F42D69A5-4777-4FFA-AA0F-D1724E80AFB2}" dt="2025-08-02T12:34:57.974" v="2162" actId="1076"/>
          <ac:picMkLst>
            <pc:docMk/>
            <pc:sldMk cId="0" sldId="263"/>
            <ac:picMk id="7170" creationId="{00000000-0000-0000-0000-000000000000}"/>
          </ac:picMkLst>
        </pc:picChg>
      </pc:sldChg>
      <pc:sldChg chg="addSp delSp modSp del mod">
        <pc:chgData name="Yash Raj" userId="79b2ef10f62928f8" providerId="LiveId" clId="{F42D69A5-4777-4FFA-AA0F-D1724E80AFB2}" dt="2025-08-02T13:05:54.986" v="3612" actId="2696"/>
        <pc:sldMkLst>
          <pc:docMk/>
          <pc:sldMk cId="0" sldId="266"/>
        </pc:sldMkLst>
        <pc:spChg chg="add del mod">
          <ac:chgData name="Yash Raj" userId="79b2ef10f62928f8" providerId="LiveId" clId="{F42D69A5-4777-4FFA-AA0F-D1724E80AFB2}" dt="2025-08-02T12:53:30.228" v="2520" actId="21"/>
          <ac:spMkLst>
            <pc:docMk/>
            <pc:sldMk cId="0" sldId="266"/>
            <ac:spMk id="3" creationId="{41AB9562-79B8-4370-B50A-04354C584EBB}"/>
          </ac:spMkLst>
        </pc:spChg>
        <pc:spChg chg="add del mod">
          <ac:chgData name="Yash Raj" userId="79b2ef10f62928f8" providerId="LiveId" clId="{F42D69A5-4777-4FFA-AA0F-D1724E80AFB2}" dt="2025-08-02T12:53:41.242" v="2522" actId="21"/>
          <ac:spMkLst>
            <pc:docMk/>
            <pc:sldMk cId="0" sldId="266"/>
            <ac:spMk id="6" creationId="{116FF2C4-1A1B-43A8-9260-E9FAC297A44E}"/>
          </ac:spMkLst>
        </pc:spChg>
        <pc:spChg chg="add del mod">
          <ac:chgData name="Yash Raj" userId="79b2ef10f62928f8" providerId="LiveId" clId="{F42D69A5-4777-4FFA-AA0F-D1724E80AFB2}" dt="2025-08-02T13:05:25.085" v="3606" actId="21"/>
          <ac:spMkLst>
            <pc:docMk/>
            <pc:sldMk cId="0" sldId="266"/>
            <ac:spMk id="9" creationId="{710DE6CF-5138-44B4-AAF4-1320D1B247A9}"/>
          </ac:spMkLst>
        </pc:spChg>
        <pc:spChg chg="add del mod">
          <ac:chgData name="Yash Raj" userId="79b2ef10f62928f8" providerId="LiveId" clId="{F42D69A5-4777-4FFA-AA0F-D1724E80AFB2}" dt="2025-08-02T12:53:50.914" v="2524" actId="21"/>
          <ac:spMkLst>
            <pc:docMk/>
            <pc:sldMk cId="0" sldId="266"/>
            <ac:spMk id="10" creationId="{5C3A6F3A-E9AD-4807-BBA4-5E405ACD6191}"/>
          </ac:spMkLst>
        </pc:spChg>
        <pc:spChg chg="add del mod">
          <ac:chgData name="Yash Raj" userId="79b2ef10f62928f8" providerId="LiveId" clId="{F42D69A5-4777-4FFA-AA0F-D1724E80AFB2}" dt="2025-08-02T12:54:06.148" v="2526" actId="21"/>
          <ac:spMkLst>
            <pc:docMk/>
            <pc:sldMk cId="0" sldId="266"/>
            <ac:spMk id="11" creationId="{5F35F271-3EE5-49FB-A0D0-6DFC8F2B9519}"/>
          </ac:spMkLst>
        </pc:spChg>
        <pc:spChg chg="add del mod">
          <ac:chgData name="Yash Raj" userId="79b2ef10f62928f8" providerId="LiveId" clId="{F42D69A5-4777-4FFA-AA0F-D1724E80AFB2}" dt="2025-08-02T13:05:34.221" v="3608" actId="21"/>
          <ac:spMkLst>
            <pc:docMk/>
            <pc:sldMk cId="0" sldId="266"/>
            <ac:spMk id="13" creationId="{978901CB-3D41-4C0F-8B8B-F529B29CDFEA}"/>
          </ac:spMkLst>
        </pc:spChg>
        <pc:spChg chg="add del mod">
          <ac:chgData name="Yash Raj" userId="79b2ef10f62928f8" providerId="LiveId" clId="{F42D69A5-4777-4FFA-AA0F-D1724E80AFB2}" dt="2025-08-02T13:05:42.058" v="3610" actId="21"/>
          <ac:spMkLst>
            <pc:docMk/>
            <pc:sldMk cId="0" sldId="266"/>
            <ac:spMk id="14" creationId="{3635AED3-9330-4BA5-B910-AA330206584A}"/>
          </ac:spMkLst>
        </pc:spChg>
        <pc:picChg chg="mod">
          <ac:chgData name="Yash Raj" userId="79b2ef10f62928f8" providerId="LiveId" clId="{F42D69A5-4777-4FFA-AA0F-D1724E80AFB2}" dt="2025-08-02T13:04:56.604" v="3555" actId="1035"/>
          <ac:picMkLst>
            <pc:docMk/>
            <pc:sldMk cId="0" sldId="266"/>
            <ac:picMk id="10242" creationId="{00000000-0000-0000-0000-000000000000}"/>
          </ac:picMkLst>
        </pc:picChg>
        <pc:cxnChg chg="add del mod">
          <ac:chgData name="Yash Raj" userId="79b2ef10f62928f8" providerId="LiveId" clId="{F42D69A5-4777-4FFA-AA0F-D1724E80AFB2}" dt="2025-08-02T12:54:12.865" v="2528" actId="21"/>
          <ac:cxnSpMkLst>
            <pc:docMk/>
            <pc:sldMk cId="0" sldId="266"/>
            <ac:cxnSpMk id="4" creationId="{7272E0B0-0777-440D-A457-CC58E7533434}"/>
          </ac:cxnSpMkLst>
        </pc:cxnChg>
        <pc:cxnChg chg="add del mod">
          <ac:chgData name="Yash Raj" userId="79b2ef10f62928f8" providerId="LiveId" clId="{F42D69A5-4777-4FFA-AA0F-D1724E80AFB2}" dt="2025-08-02T12:54:19.727" v="2530" actId="21"/>
          <ac:cxnSpMkLst>
            <pc:docMk/>
            <pc:sldMk cId="0" sldId="266"/>
            <ac:cxnSpMk id="7" creationId="{2069ED54-F0C2-40F7-AF91-716342D06F2A}"/>
          </ac:cxnSpMkLst>
        </pc:cxnChg>
        <pc:cxnChg chg="add del mod">
          <ac:chgData name="Yash Raj" userId="79b2ef10f62928f8" providerId="LiveId" clId="{F42D69A5-4777-4FFA-AA0F-D1724E80AFB2}" dt="2025-08-02T12:54:25.387" v="2532" actId="21"/>
          <ac:cxnSpMkLst>
            <pc:docMk/>
            <pc:sldMk cId="0" sldId="266"/>
            <ac:cxnSpMk id="8" creationId="{3F7F8E80-0956-4DF2-896F-CF3BF2227E68}"/>
          </ac:cxnSpMkLst>
        </pc:cxnChg>
      </pc:sldChg>
      <pc:sldChg chg="delSp del mod">
        <pc:chgData name="Yash Raj" userId="79b2ef10f62928f8" providerId="LiveId" clId="{F42D69A5-4777-4FFA-AA0F-D1724E80AFB2}" dt="2025-08-02T13:43:14.386" v="3876" actId="47"/>
        <pc:sldMkLst>
          <pc:docMk/>
          <pc:sldMk cId="0" sldId="267"/>
        </pc:sldMkLst>
        <pc:picChg chg="del">
          <ac:chgData name="Yash Raj" userId="79b2ef10f62928f8" providerId="LiveId" clId="{F42D69A5-4777-4FFA-AA0F-D1724E80AFB2}" dt="2025-08-02T13:43:11.281" v="3875" actId="478"/>
          <ac:picMkLst>
            <pc:docMk/>
            <pc:sldMk cId="0" sldId="267"/>
            <ac:picMk id="11266" creationId="{00000000-0000-0000-0000-000000000000}"/>
          </ac:picMkLst>
        </pc:picChg>
      </pc:sldChg>
      <pc:sldChg chg="del">
        <pc:chgData name="Yash Raj" userId="79b2ef10f62928f8" providerId="LiveId" clId="{F42D69A5-4777-4FFA-AA0F-D1724E80AFB2}" dt="2025-08-02T14:26:47.117" v="5747" actId="47"/>
        <pc:sldMkLst>
          <pc:docMk/>
          <pc:sldMk cId="0" sldId="275"/>
        </pc:sldMkLst>
      </pc:sldChg>
      <pc:sldChg chg="del">
        <pc:chgData name="Yash Raj" userId="79b2ef10f62928f8" providerId="LiveId" clId="{F42D69A5-4777-4FFA-AA0F-D1724E80AFB2}" dt="2025-08-02T14:26:44.464" v="5746" actId="47"/>
        <pc:sldMkLst>
          <pc:docMk/>
          <pc:sldMk cId="0" sldId="276"/>
        </pc:sldMkLst>
      </pc:sldChg>
      <pc:sldChg chg="del">
        <pc:chgData name="Yash Raj" userId="79b2ef10f62928f8" providerId="LiveId" clId="{F42D69A5-4777-4FFA-AA0F-D1724E80AFB2}" dt="2025-08-02T14:43:52.977" v="6607" actId="47"/>
        <pc:sldMkLst>
          <pc:docMk/>
          <pc:sldMk cId="0" sldId="278"/>
        </pc:sldMkLst>
      </pc:sldChg>
      <pc:sldChg chg="addSp delSp modSp mod">
        <pc:chgData name="Yash Raj" userId="79b2ef10f62928f8" providerId="LiveId" clId="{F42D69A5-4777-4FFA-AA0F-D1724E80AFB2}" dt="2025-08-02T13:53:34.462" v="3951" actId="14100"/>
        <pc:sldMkLst>
          <pc:docMk/>
          <pc:sldMk cId="0" sldId="280"/>
        </pc:sldMkLst>
        <pc:picChg chg="mod">
          <ac:chgData name="Yash Raj" userId="79b2ef10f62928f8" providerId="LiveId" clId="{F42D69A5-4777-4FFA-AA0F-D1724E80AFB2}" dt="2025-08-02T13:51:42.029" v="3936" actId="14100"/>
          <ac:picMkLst>
            <pc:docMk/>
            <pc:sldMk cId="0" sldId="280"/>
            <ac:picMk id="4" creationId="{00000000-0000-0000-0000-000000000000}"/>
          </ac:picMkLst>
        </pc:picChg>
        <pc:picChg chg="mod">
          <ac:chgData name="Yash Raj" userId="79b2ef10f62928f8" providerId="LiveId" clId="{F42D69A5-4777-4FFA-AA0F-D1724E80AFB2}" dt="2025-08-02T13:52:05.952" v="3940" actId="14100"/>
          <ac:picMkLst>
            <pc:docMk/>
            <pc:sldMk cId="0" sldId="280"/>
            <ac:picMk id="5" creationId="{00000000-0000-0000-0000-000000000000}"/>
          </ac:picMkLst>
        </pc:picChg>
        <pc:picChg chg="mod">
          <ac:chgData name="Yash Raj" userId="79b2ef10f62928f8" providerId="LiveId" clId="{F42D69A5-4777-4FFA-AA0F-D1724E80AFB2}" dt="2025-08-02T13:51:59.284" v="3939" actId="14100"/>
          <ac:picMkLst>
            <pc:docMk/>
            <pc:sldMk cId="0" sldId="280"/>
            <ac:picMk id="6" creationId="{00000000-0000-0000-0000-000000000000}"/>
          </ac:picMkLst>
        </pc:picChg>
        <pc:picChg chg="del">
          <ac:chgData name="Yash Raj" userId="79b2ef10f62928f8" providerId="LiveId" clId="{F42D69A5-4777-4FFA-AA0F-D1724E80AFB2}" dt="2025-08-02T13:51:03.581" v="3928" actId="478"/>
          <ac:picMkLst>
            <pc:docMk/>
            <pc:sldMk cId="0" sldId="280"/>
            <ac:picMk id="7" creationId="{00000000-0000-0000-0000-000000000000}"/>
          </ac:picMkLst>
        </pc:picChg>
        <pc:picChg chg="add mod modCrop">
          <ac:chgData name="Yash Raj" userId="79b2ef10f62928f8" providerId="LiveId" clId="{F42D69A5-4777-4FFA-AA0F-D1724E80AFB2}" dt="2025-08-02T13:53:34.462" v="3951" actId="14100"/>
          <ac:picMkLst>
            <pc:docMk/>
            <pc:sldMk cId="0" sldId="280"/>
            <ac:picMk id="8" creationId="{4F1BFAF6-C0D9-4B51-AF32-97E8B2970F34}"/>
          </ac:picMkLst>
        </pc:picChg>
      </pc:sldChg>
      <pc:sldChg chg="addSp delSp modSp mod">
        <pc:chgData name="Yash Raj" userId="79b2ef10f62928f8" providerId="LiveId" clId="{F42D69A5-4777-4FFA-AA0F-D1724E80AFB2}" dt="2025-08-02T13:49:14.487" v="3926" actId="14100"/>
        <pc:sldMkLst>
          <pc:docMk/>
          <pc:sldMk cId="0" sldId="281"/>
        </pc:sldMkLst>
        <pc:spChg chg="add del mod">
          <ac:chgData name="Yash Raj" userId="79b2ef10f62928f8" providerId="LiveId" clId="{F42D69A5-4777-4FFA-AA0F-D1724E80AFB2}" dt="2025-08-02T13:47:49.652" v="3909" actId="931"/>
          <ac:spMkLst>
            <pc:docMk/>
            <pc:sldMk cId="0" sldId="281"/>
            <ac:spMk id="7" creationId="{6D97BABD-46AC-40F2-9756-5911DCEC0FFE}"/>
          </ac:spMkLst>
        </pc:spChg>
        <pc:picChg chg="del mod modCrop">
          <ac:chgData name="Yash Raj" userId="79b2ef10f62928f8" providerId="LiveId" clId="{F42D69A5-4777-4FFA-AA0F-D1724E80AFB2}" dt="2025-08-02T13:47:35.239" v="3908" actId="478"/>
          <ac:picMkLst>
            <pc:docMk/>
            <pc:sldMk cId="0" sldId="281"/>
            <ac:picMk id="4" creationId="{00000000-0000-0000-0000-000000000000}"/>
          </ac:picMkLst>
        </pc:picChg>
        <pc:picChg chg="mod">
          <ac:chgData name="Yash Raj" userId="79b2ef10f62928f8" providerId="LiveId" clId="{F42D69A5-4777-4FFA-AA0F-D1724E80AFB2}" dt="2025-08-02T13:48:42.842" v="3919" actId="14100"/>
          <ac:picMkLst>
            <pc:docMk/>
            <pc:sldMk cId="0" sldId="281"/>
            <ac:picMk id="5" creationId="{00000000-0000-0000-0000-000000000000}"/>
          </ac:picMkLst>
        </pc:picChg>
        <pc:picChg chg="mod">
          <ac:chgData name="Yash Raj" userId="79b2ef10f62928f8" providerId="LiveId" clId="{F42D69A5-4777-4FFA-AA0F-D1724E80AFB2}" dt="2025-08-02T13:49:14.487" v="3926" actId="14100"/>
          <ac:picMkLst>
            <pc:docMk/>
            <pc:sldMk cId="0" sldId="281"/>
            <ac:picMk id="6" creationId="{00000000-0000-0000-0000-000000000000}"/>
          </ac:picMkLst>
        </pc:picChg>
        <pc:picChg chg="add mod">
          <ac:chgData name="Yash Raj" userId="79b2ef10f62928f8" providerId="LiveId" clId="{F42D69A5-4777-4FFA-AA0F-D1724E80AFB2}" dt="2025-08-02T13:48:54.634" v="3923" actId="14100"/>
          <ac:picMkLst>
            <pc:docMk/>
            <pc:sldMk cId="0" sldId="281"/>
            <ac:picMk id="9" creationId="{57191992-87AF-48B7-9449-C6F98F609BBB}"/>
          </ac:picMkLst>
        </pc:picChg>
      </pc:sldChg>
      <pc:sldChg chg="modSp mod">
        <pc:chgData name="Yash Raj" userId="79b2ef10f62928f8" providerId="LiveId" clId="{F42D69A5-4777-4FFA-AA0F-D1724E80AFB2}" dt="2025-08-02T14:33:05.962" v="5904" actId="20577"/>
        <pc:sldMkLst>
          <pc:docMk/>
          <pc:sldMk cId="0" sldId="282"/>
        </pc:sldMkLst>
        <pc:spChg chg="mod">
          <ac:chgData name="Yash Raj" userId="79b2ef10f62928f8" providerId="LiveId" clId="{F42D69A5-4777-4FFA-AA0F-D1724E80AFB2}" dt="2025-08-02T11:18:35.948" v="598" actId="207"/>
          <ac:spMkLst>
            <pc:docMk/>
            <pc:sldMk cId="0" sldId="282"/>
            <ac:spMk id="3" creationId="{9B040CA5-9E2B-4E4B-B807-E95C8B74FAAE}"/>
          </ac:spMkLst>
        </pc:spChg>
        <pc:spChg chg="mod">
          <ac:chgData name="Yash Raj" userId="79b2ef10f62928f8" providerId="LiveId" clId="{F42D69A5-4777-4FFA-AA0F-D1724E80AFB2}" dt="2025-08-02T14:33:05.962" v="5904" actId="20577"/>
          <ac:spMkLst>
            <pc:docMk/>
            <pc:sldMk cId="0" sldId="282"/>
            <ac:spMk id="4" creationId="{00000000-0000-0000-0000-000000000000}"/>
          </ac:spMkLst>
        </pc:spChg>
        <pc:picChg chg="mod">
          <ac:chgData name="Yash Raj" userId="79b2ef10f62928f8" providerId="LiveId" clId="{F42D69A5-4777-4FFA-AA0F-D1724E80AFB2}" dt="2025-08-02T14:30:56.580" v="5863" actId="1036"/>
          <ac:picMkLst>
            <pc:docMk/>
            <pc:sldMk cId="0" sldId="282"/>
            <ac:picMk id="5" creationId="{00000000-0000-0000-0000-000000000000}"/>
          </ac:picMkLst>
        </pc:picChg>
      </pc:sldChg>
      <pc:sldChg chg="addSp delSp modSp new mod">
        <pc:chgData name="Yash Raj" userId="79b2ef10f62928f8" providerId="LiveId" clId="{F42D69A5-4777-4FFA-AA0F-D1724E80AFB2}" dt="2025-08-02T13:28:12.986" v="3632" actId="9405"/>
        <pc:sldMkLst>
          <pc:docMk/>
          <pc:sldMk cId="1278612074" sldId="283"/>
        </pc:sldMkLst>
        <pc:spChg chg="add mod">
          <ac:chgData name="Yash Raj" userId="79b2ef10f62928f8" providerId="LiveId" clId="{F42D69A5-4777-4FFA-AA0F-D1724E80AFB2}" dt="2025-08-02T10:37:11.955" v="31" actId="1076"/>
          <ac:spMkLst>
            <pc:docMk/>
            <pc:sldMk cId="1278612074" sldId="283"/>
            <ac:spMk id="4" creationId="{746D82FC-FAE0-4F9E-B383-0BB7523DBC85}"/>
          </ac:spMkLst>
        </pc:spChg>
        <pc:spChg chg="add mod">
          <ac:chgData name="Yash Raj" userId="79b2ef10f62928f8" providerId="LiveId" clId="{F42D69A5-4777-4FFA-AA0F-D1724E80AFB2}" dt="2025-08-02T10:44:05.924" v="310" actId="20577"/>
          <ac:spMkLst>
            <pc:docMk/>
            <pc:sldMk cId="1278612074" sldId="283"/>
            <ac:spMk id="6" creationId="{7374CAB7-2594-4D59-A0F3-5C02B438F0BD}"/>
          </ac:spMkLst>
        </pc:spChg>
        <pc:spChg chg="add mod">
          <ac:chgData name="Yash Raj" userId="79b2ef10f62928f8" providerId="LiveId" clId="{F42D69A5-4777-4FFA-AA0F-D1724E80AFB2}" dt="2025-08-02T10:49:30.838" v="374" actId="1076"/>
          <ac:spMkLst>
            <pc:docMk/>
            <pc:sldMk cId="1278612074" sldId="283"/>
            <ac:spMk id="7" creationId="{803C8470-F399-48E2-9A7B-DC2847370473}"/>
          </ac:spMkLst>
        </pc:spChg>
        <pc:spChg chg="add mod">
          <ac:chgData name="Yash Raj" userId="79b2ef10f62928f8" providerId="LiveId" clId="{F42D69A5-4777-4FFA-AA0F-D1724E80AFB2}" dt="2025-08-02T10:47:11.105" v="349" actId="123"/>
          <ac:spMkLst>
            <pc:docMk/>
            <pc:sldMk cId="1278612074" sldId="283"/>
            <ac:spMk id="8" creationId="{CA1538AE-AA34-4CDB-A81E-987368C43AAB}"/>
          </ac:spMkLst>
        </pc:spChg>
        <pc:spChg chg="add mod">
          <ac:chgData name="Yash Raj" userId="79b2ef10f62928f8" providerId="LiveId" clId="{F42D69A5-4777-4FFA-AA0F-D1724E80AFB2}" dt="2025-08-02T10:50:40.719" v="383" actId="14100"/>
          <ac:spMkLst>
            <pc:docMk/>
            <pc:sldMk cId="1278612074" sldId="283"/>
            <ac:spMk id="9" creationId="{E9209845-DCE5-46F0-8299-FD98C0A35141}"/>
          </ac:spMkLst>
        </pc:spChg>
        <pc:spChg chg="add mod">
          <ac:chgData name="Yash Raj" userId="79b2ef10f62928f8" providerId="LiveId" clId="{F42D69A5-4777-4FFA-AA0F-D1724E80AFB2}" dt="2025-08-02T10:51:31.471" v="386" actId="1076"/>
          <ac:spMkLst>
            <pc:docMk/>
            <pc:sldMk cId="1278612074" sldId="283"/>
            <ac:spMk id="10" creationId="{EE26DC9D-0247-4F29-9443-67803FFF79B0}"/>
          </ac:spMkLst>
        </pc:spChg>
        <pc:graphicFrameChg chg="add del mod">
          <ac:chgData name="Yash Raj" userId="79b2ef10f62928f8" providerId="LiveId" clId="{F42D69A5-4777-4FFA-AA0F-D1724E80AFB2}" dt="2025-08-02T10:37:25.458" v="33"/>
          <ac:graphicFrameMkLst>
            <pc:docMk/>
            <pc:sldMk cId="1278612074" sldId="283"/>
            <ac:graphicFrameMk id="5" creationId="{3F7A9737-4A69-4DB9-AF88-DB99B704D91E}"/>
          </ac:graphicFrameMkLst>
        </pc:graphicFrameChg>
        <pc:picChg chg="add mod">
          <ac:chgData name="Yash Raj" userId="79b2ef10f62928f8" providerId="LiveId" clId="{F42D69A5-4777-4FFA-AA0F-D1724E80AFB2}" dt="2025-08-02T10:51:42.455" v="391" actId="1036"/>
          <ac:picMkLst>
            <pc:docMk/>
            <pc:sldMk cId="1278612074" sldId="283"/>
            <ac:picMk id="3" creationId="{463DBD6C-6D73-4858-A398-B8D93C094FB2}"/>
          </ac:picMkLst>
        </pc:picChg>
        <pc:inkChg chg="add del">
          <ac:chgData name="Yash Raj" userId="79b2ef10f62928f8" providerId="LiveId" clId="{F42D69A5-4777-4FFA-AA0F-D1724E80AFB2}" dt="2025-08-02T13:28:12.986" v="3632" actId="9405"/>
          <ac:inkMkLst>
            <pc:docMk/>
            <pc:sldMk cId="1278612074" sldId="283"/>
            <ac:inkMk id="2" creationId="{F55BEF67-4983-4D64-B910-EFDCF5F36456}"/>
          </ac:inkMkLst>
        </pc:inkChg>
      </pc:sldChg>
      <pc:sldChg chg="addSp delSp modSp new mod">
        <pc:chgData name="Yash Raj" userId="79b2ef10f62928f8" providerId="LiveId" clId="{F42D69A5-4777-4FFA-AA0F-D1724E80AFB2}" dt="2025-08-02T12:17:18.844" v="1364" actId="20577"/>
        <pc:sldMkLst>
          <pc:docMk/>
          <pc:sldMk cId="1673347288" sldId="284"/>
        </pc:sldMkLst>
        <pc:spChg chg="add del mod">
          <ac:chgData name="Yash Raj" userId="79b2ef10f62928f8" providerId="LiveId" clId="{F42D69A5-4777-4FFA-AA0F-D1724E80AFB2}" dt="2025-08-02T11:26:09.250" v="735" actId="21"/>
          <ac:spMkLst>
            <pc:docMk/>
            <pc:sldMk cId="1673347288" sldId="284"/>
            <ac:spMk id="4" creationId="{3348487C-0858-4BB1-A4D1-56DDCFDEC53E}"/>
          </ac:spMkLst>
        </pc:spChg>
        <pc:spChg chg="add mod">
          <ac:chgData name="Yash Raj" userId="79b2ef10f62928f8" providerId="LiveId" clId="{F42D69A5-4777-4FFA-AA0F-D1724E80AFB2}" dt="2025-08-02T12:12:02.223" v="1113" actId="255"/>
          <ac:spMkLst>
            <pc:docMk/>
            <pc:sldMk cId="1673347288" sldId="284"/>
            <ac:spMk id="5" creationId="{7AABF7BF-D5FD-45F1-837C-F042AB84C290}"/>
          </ac:spMkLst>
        </pc:spChg>
        <pc:spChg chg="add mod">
          <ac:chgData name="Yash Raj" userId="79b2ef10f62928f8" providerId="LiveId" clId="{F42D69A5-4777-4FFA-AA0F-D1724E80AFB2}" dt="2025-08-02T11:26:26.457" v="739"/>
          <ac:spMkLst>
            <pc:docMk/>
            <pc:sldMk cId="1673347288" sldId="284"/>
            <ac:spMk id="6" creationId="{8C86ED4D-2DA2-4C50-B0C4-C4CB1A964201}"/>
          </ac:spMkLst>
        </pc:spChg>
        <pc:spChg chg="add del mod">
          <ac:chgData name="Yash Raj" userId="79b2ef10f62928f8" providerId="LiveId" clId="{F42D69A5-4777-4FFA-AA0F-D1724E80AFB2}" dt="2025-08-02T12:01:42.224" v="803" actId="21"/>
          <ac:spMkLst>
            <pc:docMk/>
            <pc:sldMk cId="1673347288" sldId="284"/>
            <ac:spMk id="8" creationId="{976ABCD7-472B-4EC8-B4FF-E0ADBEB83C83}"/>
          </ac:spMkLst>
        </pc:spChg>
        <pc:spChg chg="add del mod">
          <ac:chgData name="Yash Raj" userId="79b2ef10f62928f8" providerId="LiveId" clId="{F42D69A5-4777-4FFA-AA0F-D1724E80AFB2}" dt="2025-08-02T12:07:00.563" v="1025" actId="21"/>
          <ac:spMkLst>
            <pc:docMk/>
            <pc:sldMk cId="1673347288" sldId="284"/>
            <ac:spMk id="9" creationId="{00EA0E13-925B-4B78-8218-8ECAF9150450}"/>
          </ac:spMkLst>
        </pc:spChg>
        <pc:spChg chg="add mod">
          <ac:chgData name="Yash Raj" userId="79b2ef10f62928f8" providerId="LiveId" clId="{F42D69A5-4777-4FFA-AA0F-D1724E80AFB2}" dt="2025-08-02T12:11:20.618" v="1111" actId="2711"/>
          <ac:spMkLst>
            <pc:docMk/>
            <pc:sldMk cId="1673347288" sldId="284"/>
            <ac:spMk id="10" creationId="{0BB73F7C-CB14-4800-A058-C80E21390292}"/>
          </ac:spMkLst>
        </pc:spChg>
        <pc:spChg chg="add mod">
          <ac:chgData name="Yash Raj" userId="79b2ef10f62928f8" providerId="LiveId" clId="{F42D69A5-4777-4FFA-AA0F-D1724E80AFB2}" dt="2025-08-02T12:17:18.844" v="1364" actId="20577"/>
          <ac:spMkLst>
            <pc:docMk/>
            <pc:sldMk cId="1673347288" sldId="284"/>
            <ac:spMk id="11" creationId="{22C5AEE4-9DA0-4BC1-8D5F-0281CB3BA071}"/>
          </ac:spMkLst>
        </pc:spChg>
        <pc:picChg chg="add del mod">
          <ac:chgData name="Yash Raj" userId="79b2ef10f62928f8" providerId="LiveId" clId="{F42D69A5-4777-4FFA-AA0F-D1724E80AFB2}" dt="2025-08-02T11:26:31.288" v="740" actId="21"/>
          <ac:picMkLst>
            <pc:docMk/>
            <pc:sldMk cId="1673347288" sldId="284"/>
            <ac:picMk id="3" creationId="{2E601BF1-DF7A-41DE-A212-3BE5E83E69E2}"/>
          </ac:picMkLst>
        </pc:picChg>
        <pc:picChg chg="add del mod">
          <ac:chgData name="Yash Raj" userId="79b2ef10f62928f8" providerId="LiveId" clId="{F42D69A5-4777-4FFA-AA0F-D1724E80AFB2}" dt="2025-08-02T11:27:00.893" v="752"/>
          <ac:picMkLst>
            <pc:docMk/>
            <pc:sldMk cId="1673347288" sldId="284"/>
            <ac:picMk id="7" creationId="{014C7F9E-D1DC-4CE7-A669-55764D03C908}"/>
          </ac:picMkLst>
        </pc:picChg>
      </pc:sldChg>
      <pc:sldChg chg="addSp modSp new del mod">
        <pc:chgData name="Yash Raj" userId="79b2ef10f62928f8" providerId="LiveId" clId="{F42D69A5-4777-4FFA-AA0F-D1724E80AFB2}" dt="2025-08-02T11:11:31.375" v="427" actId="47"/>
        <pc:sldMkLst>
          <pc:docMk/>
          <pc:sldMk cId="3691765414" sldId="284"/>
        </pc:sldMkLst>
        <pc:graphicFrameChg chg="add mod">
          <ac:chgData name="Yash Raj" userId="79b2ef10f62928f8" providerId="LiveId" clId="{F42D69A5-4777-4FFA-AA0F-D1724E80AFB2}" dt="2025-08-02T10:58:33.858" v="426"/>
          <ac:graphicFrameMkLst>
            <pc:docMk/>
            <pc:sldMk cId="3691765414" sldId="284"/>
            <ac:graphicFrameMk id="4" creationId="{60F8BDA7-C6F5-4DCB-8E69-FE3F4AED3A47}"/>
          </ac:graphicFrameMkLst>
        </pc:graphicFrameChg>
      </pc:sldChg>
      <pc:sldChg chg="addSp delSp modSp new mod">
        <pc:chgData name="Yash Raj" userId="79b2ef10f62928f8" providerId="LiveId" clId="{F42D69A5-4777-4FFA-AA0F-D1724E80AFB2}" dt="2025-08-02T12:36:43.675" v="2179"/>
        <pc:sldMkLst>
          <pc:docMk/>
          <pc:sldMk cId="3748703702" sldId="285"/>
        </pc:sldMkLst>
        <pc:spChg chg="add mod">
          <ac:chgData name="Yash Raj" userId="79b2ef10f62928f8" providerId="LiveId" clId="{F42D69A5-4777-4FFA-AA0F-D1724E80AFB2}" dt="2025-08-02T12:25:09.653" v="1397"/>
          <ac:spMkLst>
            <pc:docMk/>
            <pc:sldMk cId="3748703702" sldId="285"/>
            <ac:spMk id="4" creationId="{795448CB-D650-4361-A0E1-CC91BC07343F}"/>
          </ac:spMkLst>
        </pc:spChg>
        <pc:spChg chg="add mod">
          <ac:chgData name="Yash Raj" userId="79b2ef10f62928f8" providerId="LiveId" clId="{F42D69A5-4777-4FFA-AA0F-D1724E80AFB2}" dt="2025-08-02T12:30:21.327" v="1681" actId="948"/>
          <ac:spMkLst>
            <pc:docMk/>
            <pc:sldMk cId="3748703702" sldId="285"/>
            <ac:spMk id="5" creationId="{B6F2D708-6FC4-4346-8C8F-C1F9360C7917}"/>
          </ac:spMkLst>
        </pc:spChg>
        <pc:spChg chg="add mod">
          <ac:chgData name="Yash Raj" userId="79b2ef10f62928f8" providerId="LiveId" clId="{F42D69A5-4777-4FFA-AA0F-D1724E80AFB2}" dt="2025-08-02T12:35:34.069" v="2168"/>
          <ac:spMkLst>
            <pc:docMk/>
            <pc:sldMk cId="3748703702" sldId="285"/>
            <ac:spMk id="6" creationId="{99B8F924-E9BC-4DBA-BB5F-41FD8EB9C643}"/>
          </ac:spMkLst>
        </pc:spChg>
        <pc:spChg chg="add del mod">
          <ac:chgData name="Yash Raj" userId="79b2ef10f62928f8" providerId="LiveId" clId="{F42D69A5-4777-4FFA-AA0F-D1724E80AFB2}" dt="2025-08-02T12:36:34.755" v="2175" actId="21"/>
          <ac:spMkLst>
            <pc:docMk/>
            <pc:sldMk cId="3748703702" sldId="285"/>
            <ac:spMk id="7" creationId="{8DCBC5D8-8735-4455-8ECD-FDC330F8F998}"/>
          </ac:spMkLst>
        </pc:spChg>
        <pc:spChg chg="add mod">
          <ac:chgData name="Yash Raj" userId="79b2ef10f62928f8" providerId="LiveId" clId="{F42D69A5-4777-4FFA-AA0F-D1724E80AFB2}" dt="2025-08-02T12:36:43.675" v="2179"/>
          <ac:spMkLst>
            <pc:docMk/>
            <pc:sldMk cId="3748703702" sldId="285"/>
            <ac:spMk id="8" creationId="{A927415B-B95A-42A5-985D-335F89898FBB}"/>
          </ac:spMkLst>
        </pc:spChg>
        <pc:picChg chg="add mod">
          <ac:chgData name="Yash Raj" userId="79b2ef10f62928f8" providerId="LiveId" clId="{F42D69A5-4777-4FFA-AA0F-D1724E80AFB2}" dt="2025-08-02T12:24:11.678" v="1369" actId="1037"/>
          <ac:picMkLst>
            <pc:docMk/>
            <pc:sldMk cId="3748703702" sldId="285"/>
            <ac:picMk id="3" creationId="{2DCC4FEA-5675-49DB-B97B-82D9358A9FC9}"/>
          </ac:picMkLst>
        </pc:picChg>
      </pc:sldChg>
      <pc:sldChg chg="addSp modSp new mod">
        <pc:chgData name="Yash Raj" userId="79b2ef10f62928f8" providerId="LiveId" clId="{F42D69A5-4777-4FFA-AA0F-D1724E80AFB2}" dt="2025-08-02T13:05:44.131" v="3611"/>
        <pc:sldMkLst>
          <pc:docMk/>
          <pc:sldMk cId="3364147036" sldId="286"/>
        </pc:sldMkLst>
        <pc:spChg chg="add mod">
          <ac:chgData name="Yash Raj" userId="79b2ef10f62928f8" providerId="LiveId" clId="{F42D69A5-4777-4FFA-AA0F-D1724E80AFB2}" dt="2025-08-02T12:53:33.375" v="2521"/>
          <ac:spMkLst>
            <pc:docMk/>
            <pc:sldMk cId="3364147036" sldId="286"/>
            <ac:spMk id="2" creationId="{A3F5E8C4-8696-4D10-86A2-F6E78BFFA703}"/>
          </ac:spMkLst>
        </pc:spChg>
        <pc:spChg chg="add mod">
          <ac:chgData name="Yash Raj" userId="79b2ef10f62928f8" providerId="LiveId" clId="{F42D69A5-4777-4FFA-AA0F-D1724E80AFB2}" dt="2025-08-02T12:53:44.422" v="2523"/>
          <ac:spMkLst>
            <pc:docMk/>
            <pc:sldMk cId="3364147036" sldId="286"/>
            <ac:spMk id="3" creationId="{84736E86-0BD2-4B55-9F31-26FD2EE8820E}"/>
          </ac:spMkLst>
        </pc:spChg>
        <pc:spChg chg="add mod">
          <ac:chgData name="Yash Raj" userId="79b2ef10f62928f8" providerId="LiveId" clId="{F42D69A5-4777-4FFA-AA0F-D1724E80AFB2}" dt="2025-08-02T12:53:53.915" v="2525"/>
          <ac:spMkLst>
            <pc:docMk/>
            <pc:sldMk cId="3364147036" sldId="286"/>
            <ac:spMk id="4" creationId="{617E215B-0288-44F6-AF8B-5C98E132E4B5}"/>
          </ac:spMkLst>
        </pc:spChg>
        <pc:spChg chg="add mod">
          <ac:chgData name="Yash Raj" userId="79b2ef10f62928f8" providerId="LiveId" clId="{F42D69A5-4777-4FFA-AA0F-D1724E80AFB2}" dt="2025-08-02T12:54:37.878" v="2535" actId="1038"/>
          <ac:spMkLst>
            <pc:docMk/>
            <pc:sldMk cId="3364147036" sldId="286"/>
            <ac:spMk id="5" creationId="{264F5332-FC20-4BE3-A2ED-276F23579C30}"/>
          </ac:spMkLst>
        </pc:spChg>
        <pc:spChg chg="add mod">
          <ac:chgData name="Yash Raj" userId="79b2ef10f62928f8" providerId="LiveId" clId="{F42D69A5-4777-4FFA-AA0F-D1724E80AFB2}" dt="2025-08-02T13:05:27.291" v="3607"/>
          <ac:spMkLst>
            <pc:docMk/>
            <pc:sldMk cId="3364147036" sldId="286"/>
            <ac:spMk id="9" creationId="{25509E91-8746-41B6-AB45-3CC4D2AF335F}"/>
          </ac:spMkLst>
        </pc:spChg>
        <pc:spChg chg="add mod">
          <ac:chgData name="Yash Raj" userId="79b2ef10f62928f8" providerId="LiveId" clId="{F42D69A5-4777-4FFA-AA0F-D1724E80AFB2}" dt="2025-08-02T13:05:36.009" v="3609"/>
          <ac:spMkLst>
            <pc:docMk/>
            <pc:sldMk cId="3364147036" sldId="286"/>
            <ac:spMk id="10" creationId="{FFAAD150-2D06-46A5-8E30-0EDF3888BDA7}"/>
          </ac:spMkLst>
        </pc:spChg>
        <pc:spChg chg="add mod">
          <ac:chgData name="Yash Raj" userId="79b2ef10f62928f8" providerId="LiveId" clId="{F42D69A5-4777-4FFA-AA0F-D1724E80AFB2}" dt="2025-08-02T13:05:44.131" v="3611"/>
          <ac:spMkLst>
            <pc:docMk/>
            <pc:sldMk cId="3364147036" sldId="286"/>
            <ac:spMk id="11" creationId="{A4013102-6DE9-47D5-AA38-EBABE66E67DE}"/>
          </ac:spMkLst>
        </pc:spChg>
        <pc:cxnChg chg="add mod">
          <ac:chgData name="Yash Raj" userId="79b2ef10f62928f8" providerId="LiveId" clId="{F42D69A5-4777-4FFA-AA0F-D1724E80AFB2}" dt="2025-08-02T12:54:15.472" v="2529"/>
          <ac:cxnSpMkLst>
            <pc:docMk/>
            <pc:sldMk cId="3364147036" sldId="286"/>
            <ac:cxnSpMk id="6" creationId="{A14517F4-6863-46E4-A23C-086CCF1798A7}"/>
          </ac:cxnSpMkLst>
        </pc:cxnChg>
        <pc:cxnChg chg="add mod">
          <ac:chgData name="Yash Raj" userId="79b2ef10f62928f8" providerId="LiveId" clId="{F42D69A5-4777-4FFA-AA0F-D1724E80AFB2}" dt="2025-08-02T12:54:21.500" v="2531"/>
          <ac:cxnSpMkLst>
            <pc:docMk/>
            <pc:sldMk cId="3364147036" sldId="286"/>
            <ac:cxnSpMk id="7" creationId="{6221342A-3A95-4F23-BD69-5D1DB2F51032}"/>
          </ac:cxnSpMkLst>
        </pc:cxnChg>
        <pc:cxnChg chg="add mod">
          <ac:chgData name="Yash Raj" userId="79b2ef10f62928f8" providerId="LiveId" clId="{F42D69A5-4777-4FFA-AA0F-D1724E80AFB2}" dt="2025-08-02T12:54:27.094" v="2533"/>
          <ac:cxnSpMkLst>
            <pc:docMk/>
            <pc:sldMk cId="3364147036" sldId="286"/>
            <ac:cxnSpMk id="8" creationId="{E4DE2A47-51EE-4A5B-AA94-9CF8E6724458}"/>
          </ac:cxnSpMkLst>
        </pc:cxnChg>
      </pc:sldChg>
      <pc:sldChg chg="addSp delSp modSp add del mod">
        <pc:chgData name="Yash Raj" userId="79b2ef10f62928f8" providerId="LiveId" clId="{F42D69A5-4777-4FFA-AA0F-D1724E80AFB2}" dt="2025-08-02T13:56:37.942" v="3982" actId="2696"/>
        <pc:sldMkLst>
          <pc:docMk/>
          <pc:sldMk cId="3247834164" sldId="287"/>
        </pc:sldMkLst>
        <pc:spChg chg="add del">
          <ac:chgData name="Yash Raj" userId="79b2ef10f62928f8" providerId="LiveId" clId="{F42D69A5-4777-4FFA-AA0F-D1724E80AFB2}" dt="2025-08-02T13:35:09.863" v="3684"/>
          <ac:spMkLst>
            <pc:docMk/>
            <pc:sldMk cId="3247834164" sldId="287"/>
            <ac:spMk id="2" creationId="{55EE1843-BDDC-4C92-BAC0-E150FAEB2718}"/>
          </ac:spMkLst>
        </pc:spChg>
        <pc:spChg chg="add del">
          <ac:chgData name="Yash Raj" userId="79b2ef10f62928f8" providerId="LiveId" clId="{F42D69A5-4777-4FFA-AA0F-D1724E80AFB2}" dt="2025-08-02T13:35:13.031" v="3686"/>
          <ac:spMkLst>
            <pc:docMk/>
            <pc:sldMk cId="3247834164" sldId="287"/>
            <ac:spMk id="3" creationId="{BBC4181F-437C-426B-9ACD-0EF85891140C}"/>
          </ac:spMkLst>
        </pc:spChg>
        <pc:spChg chg="add del">
          <ac:chgData name="Yash Raj" userId="79b2ef10f62928f8" providerId="LiveId" clId="{F42D69A5-4777-4FFA-AA0F-D1724E80AFB2}" dt="2025-08-02T13:35:24.946" v="3688"/>
          <ac:spMkLst>
            <pc:docMk/>
            <pc:sldMk cId="3247834164" sldId="287"/>
            <ac:spMk id="4" creationId="{8ABBB418-59EE-4905-AB93-401287B258D4}"/>
          </ac:spMkLst>
        </pc:spChg>
        <pc:spChg chg="mod">
          <ac:chgData name="Yash Raj" userId="79b2ef10f62928f8" providerId="LiveId" clId="{F42D69A5-4777-4FFA-AA0F-D1724E80AFB2}" dt="2025-08-02T13:34:24.358" v="3676" actId="948"/>
          <ac:spMkLst>
            <pc:docMk/>
            <pc:sldMk cId="3247834164" sldId="287"/>
            <ac:spMk id="5" creationId="{7AABF7BF-D5FD-45F1-837C-F042AB84C290}"/>
          </ac:spMkLst>
        </pc:spChg>
        <pc:spChg chg="mod">
          <ac:chgData name="Yash Raj" userId="79b2ef10f62928f8" providerId="LiveId" clId="{F42D69A5-4777-4FFA-AA0F-D1724E80AFB2}" dt="2025-08-02T13:56:09.478" v="3981" actId="14100"/>
          <ac:spMkLst>
            <pc:docMk/>
            <pc:sldMk cId="3247834164" sldId="287"/>
            <ac:spMk id="6" creationId="{8C86ED4D-2DA2-4C50-B0C4-C4CB1A964201}"/>
          </ac:spMkLst>
        </pc:spChg>
        <pc:spChg chg="add del">
          <ac:chgData name="Yash Raj" userId="79b2ef10f62928f8" providerId="LiveId" clId="{F42D69A5-4777-4FFA-AA0F-D1724E80AFB2}" dt="2025-08-02T13:35:36.672" v="3691"/>
          <ac:spMkLst>
            <pc:docMk/>
            <pc:sldMk cId="3247834164" sldId="287"/>
            <ac:spMk id="8" creationId="{268311BC-143B-475D-8B01-DB18B97C9F0A}"/>
          </ac:spMkLst>
        </pc:spChg>
        <pc:spChg chg="mod">
          <ac:chgData name="Yash Raj" userId="79b2ef10f62928f8" providerId="LiveId" clId="{F42D69A5-4777-4FFA-AA0F-D1724E80AFB2}" dt="2025-08-02T13:41:54.310" v="3870" actId="255"/>
          <ac:spMkLst>
            <pc:docMk/>
            <pc:sldMk cId="3247834164" sldId="287"/>
            <ac:spMk id="10" creationId="{0BB73F7C-CB14-4800-A058-C80E21390292}"/>
          </ac:spMkLst>
        </pc:spChg>
        <pc:spChg chg="mod">
          <ac:chgData name="Yash Raj" userId="79b2ef10f62928f8" providerId="LiveId" clId="{F42D69A5-4777-4FFA-AA0F-D1724E80AFB2}" dt="2025-08-02T13:43:02.682" v="3874" actId="255"/>
          <ac:spMkLst>
            <pc:docMk/>
            <pc:sldMk cId="3247834164" sldId="287"/>
            <ac:spMk id="11" creationId="{22C5AEE4-9DA0-4BC1-8D5F-0281CB3BA071}"/>
          </ac:spMkLst>
        </pc:spChg>
      </pc:sldChg>
      <pc:sldChg chg="addSp delSp modSp add mod">
        <pc:chgData name="Yash Raj" userId="79b2ef10f62928f8" providerId="LiveId" clId="{F42D69A5-4777-4FFA-AA0F-D1724E80AFB2}" dt="2025-08-02T14:26:35.779" v="5745" actId="948"/>
        <pc:sldMkLst>
          <pc:docMk/>
          <pc:sldMk cId="4240975835" sldId="287"/>
        </pc:sldMkLst>
        <pc:spChg chg="add del">
          <ac:chgData name="Yash Raj" userId="79b2ef10f62928f8" providerId="LiveId" clId="{F42D69A5-4777-4FFA-AA0F-D1724E80AFB2}" dt="2025-08-02T14:01:45.886" v="4298"/>
          <ac:spMkLst>
            <pc:docMk/>
            <pc:sldMk cId="4240975835" sldId="287"/>
            <ac:spMk id="4" creationId="{9C50C52A-A68B-45F2-8035-7B6F974176F0}"/>
          </ac:spMkLst>
        </pc:spChg>
        <pc:spChg chg="mod">
          <ac:chgData name="Yash Raj" userId="79b2ef10f62928f8" providerId="LiveId" clId="{F42D69A5-4777-4FFA-AA0F-D1724E80AFB2}" dt="2025-08-02T14:24:01.552" v="5558" actId="14100"/>
          <ac:spMkLst>
            <pc:docMk/>
            <pc:sldMk cId="4240975835" sldId="287"/>
            <ac:spMk id="5" creationId="{7AABF7BF-D5FD-45F1-837C-F042AB84C290}"/>
          </ac:spMkLst>
        </pc:spChg>
        <pc:spChg chg="mod">
          <ac:chgData name="Yash Raj" userId="79b2ef10f62928f8" providerId="LiveId" clId="{F42D69A5-4777-4FFA-AA0F-D1724E80AFB2}" dt="2025-08-02T13:57:47.476" v="4007" actId="14100"/>
          <ac:spMkLst>
            <pc:docMk/>
            <pc:sldMk cId="4240975835" sldId="287"/>
            <ac:spMk id="6" creationId="{8C86ED4D-2DA2-4C50-B0C4-C4CB1A964201}"/>
          </ac:spMkLst>
        </pc:spChg>
        <pc:spChg chg="add mod">
          <ac:chgData name="Yash Raj" userId="79b2ef10f62928f8" providerId="LiveId" clId="{F42D69A5-4777-4FFA-AA0F-D1724E80AFB2}" dt="2025-08-02T14:23:48.316" v="5555" actId="14100"/>
          <ac:spMkLst>
            <pc:docMk/>
            <pc:sldMk cId="4240975835" sldId="287"/>
            <ac:spMk id="8" creationId="{27B8C4E8-2CD7-4F2B-8FB9-1D8596ECE507}"/>
          </ac:spMkLst>
        </pc:spChg>
        <pc:spChg chg="add mod">
          <ac:chgData name="Yash Raj" userId="79b2ef10f62928f8" providerId="LiveId" clId="{F42D69A5-4777-4FFA-AA0F-D1724E80AFB2}" dt="2025-08-02T14:23:13.189" v="5386" actId="1036"/>
          <ac:spMkLst>
            <pc:docMk/>
            <pc:sldMk cId="4240975835" sldId="287"/>
            <ac:spMk id="9" creationId="{E24FE3DB-8833-4AD4-8FE5-C200CD0D5A4D}"/>
          </ac:spMkLst>
        </pc:spChg>
        <pc:spChg chg="mod">
          <ac:chgData name="Yash Raj" userId="79b2ef10f62928f8" providerId="LiveId" clId="{F42D69A5-4777-4FFA-AA0F-D1724E80AFB2}" dt="2025-08-02T14:23:40.636" v="5554" actId="1036"/>
          <ac:spMkLst>
            <pc:docMk/>
            <pc:sldMk cId="4240975835" sldId="287"/>
            <ac:spMk id="10" creationId="{0BB73F7C-CB14-4800-A058-C80E21390292}"/>
          </ac:spMkLst>
        </pc:spChg>
        <pc:spChg chg="mod">
          <ac:chgData name="Yash Raj" userId="79b2ef10f62928f8" providerId="LiveId" clId="{F42D69A5-4777-4FFA-AA0F-D1724E80AFB2}" dt="2025-08-02T14:23:56.820" v="5557" actId="14100"/>
          <ac:spMkLst>
            <pc:docMk/>
            <pc:sldMk cId="4240975835" sldId="287"/>
            <ac:spMk id="11" creationId="{22C5AEE4-9DA0-4BC1-8D5F-0281CB3BA071}"/>
          </ac:spMkLst>
        </pc:spChg>
        <pc:spChg chg="add mod">
          <ac:chgData name="Yash Raj" userId="79b2ef10f62928f8" providerId="LiveId" clId="{F42D69A5-4777-4FFA-AA0F-D1724E80AFB2}" dt="2025-08-02T14:26:35.779" v="5745" actId="948"/>
          <ac:spMkLst>
            <pc:docMk/>
            <pc:sldMk cId="4240975835" sldId="287"/>
            <ac:spMk id="12" creationId="{4E756403-9C3D-47DB-BF5A-F526C6BEC436}"/>
          </ac:spMkLst>
        </pc:spChg>
        <pc:picChg chg="del">
          <ac:chgData name="Yash Raj" userId="79b2ef10f62928f8" providerId="LiveId" clId="{F42D69A5-4777-4FFA-AA0F-D1724E80AFB2}" dt="2025-08-02T13:57:04.753" v="3984" actId="478"/>
          <ac:picMkLst>
            <pc:docMk/>
            <pc:sldMk cId="4240975835" sldId="287"/>
            <ac:picMk id="7" creationId="{014C7F9E-D1DC-4CE7-A669-55764D03C908}"/>
          </ac:picMkLst>
        </pc:picChg>
        <pc:cxnChg chg="add mod">
          <ac:chgData name="Yash Raj" userId="79b2ef10f62928f8" providerId="LiveId" clId="{F42D69A5-4777-4FFA-AA0F-D1724E80AFB2}" dt="2025-08-02T13:59:48.954" v="4280" actId="1076"/>
          <ac:cxnSpMkLst>
            <pc:docMk/>
            <pc:sldMk cId="4240975835" sldId="287"/>
            <ac:cxnSpMk id="3" creationId="{0318A291-BC9F-49DA-9332-2D3887A8106F}"/>
          </ac:cxnSpMkLst>
        </pc:cxnChg>
      </pc:sldChg>
      <pc:sldChg chg="add del">
        <pc:chgData name="Yash Raj" userId="79b2ef10f62928f8" providerId="LiveId" clId="{F42D69A5-4777-4FFA-AA0F-D1724E80AFB2}" dt="2025-08-02T14:28:18.379" v="5749" actId="2696"/>
        <pc:sldMkLst>
          <pc:docMk/>
          <pc:sldMk cId="2124483535" sldId="288"/>
        </pc:sldMkLst>
      </pc:sldChg>
      <pc:sldChg chg="addSp delSp modSp add mod">
        <pc:chgData name="Yash Raj" userId="79b2ef10f62928f8" providerId="LiveId" clId="{F42D69A5-4777-4FFA-AA0F-D1724E80AFB2}" dt="2025-08-02T14:43:47.184" v="6606" actId="14100"/>
        <pc:sldMkLst>
          <pc:docMk/>
          <pc:sldMk cId="3615142969" sldId="288"/>
        </pc:sldMkLst>
        <pc:spChg chg="mod">
          <ac:chgData name="Yash Raj" userId="79b2ef10f62928f8" providerId="LiveId" clId="{F42D69A5-4777-4FFA-AA0F-D1724E80AFB2}" dt="2025-08-02T14:43:47.184" v="6606" actId="14100"/>
          <ac:spMkLst>
            <pc:docMk/>
            <pc:sldMk cId="3615142969" sldId="288"/>
            <ac:spMk id="5" creationId="{7AABF7BF-D5FD-45F1-837C-F042AB84C290}"/>
          </ac:spMkLst>
        </pc:spChg>
        <pc:spChg chg="mod">
          <ac:chgData name="Yash Raj" userId="79b2ef10f62928f8" providerId="LiveId" clId="{F42D69A5-4777-4FFA-AA0F-D1724E80AFB2}" dt="2025-08-02T14:30:10.924" v="5861" actId="14100"/>
          <ac:spMkLst>
            <pc:docMk/>
            <pc:sldMk cId="3615142969" sldId="288"/>
            <ac:spMk id="6" creationId="{8C86ED4D-2DA2-4C50-B0C4-C4CB1A964201}"/>
          </ac:spMkLst>
        </pc:spChg>
        <pc:spChg chg="mod">
          <ac:chgData name="Yash Raj" userId="79b2ef10f62928f8" providerId="LiveId" clId="{F42D69A5-4777-4FFA-AA0F-D1724E80AFB2}" dt="2025-08-02T14:43:22.568" v="6601" actId="14100"/>
          <ac:spMkLst>
            <pc:docMk/>
            <pc:sldMk cId="3615142969" sldId="288"/>
            <ac:spMk id="10" creationId="{0BB73F7C-CB14-4800-A058-C80E21390292}"/>
          </ac:spMkLst>
        </pc:spChg>
        <pc:spChg chg="mod">
          <ac:chgData name="Yash Raj" userId="79b2ef10f62928f8" providerId="LiveId" clId="{F42D69A5-4777-4FFA-AA0F-D1724E80AFB2}" dt="2025-08-02T14:43:33.723" v="6604" actId="14100"/>
          <ac:spMkLst>
            <pc:docMk/>
            <pc:sldMk cId="3615142969" sldId="288"/>
            <ac:spMk id="11" creationId="{22C5AEE4-9DA0-4BC1-8D5F-0281CB3BA071}"/>
          </ac:spMkLst>
        </pc:spChg>
        <pc:picChg chg="add mod modCrop">
          <ac:chgData name="Yash Raj" userId="79b2ef10f62928f8" providerId="LiveId" clId="{F42D69A5-4777-4FFA-AA0F-D1724E80AFB2}" dt="2025-08-02T14:43:24.130" v="6602" actId="1076"/>
          <ac:picMkLst>
            <pc:docMk/>
            <pc:sldMk cId="3615142969" sldId="288"/>
            <ac:picMk id="3" creationId="{62013BC2-731F-4684-8198-763069952C02}"/>
          </ac:picMkLst>
        </pc:picChg>
        <pc:picChg chg="del">
          <ac:chgData name="Yash Raj" userId="79b2ef10f62928f8" providerId="LiveId" clId="{F42D69A5-4777-4FFA-AA0F-D1724E80AFB2}" dt="2025-08-02T14:28:25.142" v="5751" actId="478"/>
          <ac:picMkLst>
            <pc:docMk/>
            <pc:sldMk cId="3615142969" sldId="288"/>
            <ac:picMk id="7" creationId="{014C7F9E-D1DC-4CE7-A669-55764D03C9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D5A5-EB72-41DD-A246-42944D6071F1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A4CE-68A3-483D-859F-3293B610D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D5A5-EB72-41DD-A246-42944D6071F1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A4CE-68A3-483D-859F-3293B610D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D5A5-EB72-41DD-A246-42944D6071F1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A4CE-68A3-483D-859F-3293B610D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D5A5-EB72-41DD-A246-42944D6071F1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A4CE-68A3-483D-859F-3293B610D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D5A5-EB72-41DD-A246-42944D6071F1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A4CE-68A3-483D-859F-3293B610D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D5A5-EB72-41DD-A246-42944D6071F1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A4CE-68A3-483D-859F-3293B610D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D5A5-EB72-41DD-A246-42944D6071F1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A4CE-68A3-483D-859F-3293B610D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D5A5-EB72-41DD-A246-42944D6071F1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A4CE-68A3-483D-859F-3293B610D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D5A5-EB72-41DD-A246-42944D6071F1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A4CE-68A3-483D-859F-3293B610D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D5A5-EB72-41DD-A246-42944D6071F1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A4CE-68A3-483D-859F-3293B610D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D5A5-EB72-41DD-A246-42944D6071F1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A4CE-68A3-483D-859F-3293B610D4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D5A5-EB72-41DD-A246-42944D6071F1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EA4CE-68A3-483D-859F-3293B610D4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512" y="201042"/>
            <a:ext cx="8856984" cy="625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022" y="4103796"/>
            <a:ext cx="3816424" cy="384586"/>
          </a:xfrm>
        </p:spPr>
        <p:txBody>
          <a:bodyPr>
            <a:normAutofit fontScale="90000"/>
          </a:bodyPr>
          <a:lstStyle/>
          <a:p>
            <a:r>
              <a:rPr lang="en-US" dirty="0"/>
              <a:t>IBM PBEL Virtual Internship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32" y="4488382"/>
            <a:ext cx="3008313" cy="1849884"/>
          </a:xfrm>
        </p:spPr>
        <p:txBody>
          <a:bodyPr>
            <a:normAutofit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/>
              <a:t>Name : Yash Raj Jaiswal</a:t>
            </a:r>
          </a:p>
          <a:p>
            <a:r>
              <a:rPr lang="en-US" dirty="0"/>
              <a:t>College : United College of Engineering and Research, Prayagraj</a:t>
            </a:r>
          </a:p>
          <a:p>
            <a:endParaRPr lang="en-US" dirty="0"/>
          </a:p>
          <a:p>
            <a:r>
              <a:rPr lang="en-US" dirty="0"/>
              <a:t>Submitted To : R DevNath </a:t>
            </a:r>
          </a:p>
          <a:p>
            <a:r>
              <a:rPr lang="en-US" dirty="0"/>
              <a:t>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40CA5-9E2B-4E4B-B807-E95C8B74FAAE}"/>
              </a:ext>
            </a:extLst>
          </p:cNvPr>
          <p:cNvSpPr txBox="1"/>
          <p:nvPr/>
        </p:nvSpPr>
        <p:spPr>
          <a:xfrm>
            <a:off x="4608004" y="476672"/>
            <a:ext cx="4140460" cy="3170099"/>
          </a:xfrm>
          <a:prstGeom prst="rect">
            <a:avLst/>
          </a:prstGeom>
          <a:solidFill>
            <a:srgbClr val="41A8FF"/>
          </a:solidFill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rial Black" panose="020B0A04020102020204" pitchFamily="34" charset="0"/>
              </a:rPr>
              <a:t>Image Classification of Cats and Dogs using CNN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E7149-B0EA-46CE-B050-0948BF395178}"/>
              </a:ext>
            </a:extLst>
          </p:cNvPr>
          <p:cNvSpPr txBox="1"/>
          <p:nvPr/>
        </p:nvSpPr>
        <p:spPr>
          <a:xfrm>
            <a:off x="4631988" y="3457465"/>
            <a:ext cx="419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Techniques for Accurate Recognition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ABF7BF-D5FD-45F1-837C-F042AB84C290}"/>
              </a:ext>
            </a:extLst>
          </p:cNvPr>
          <p:cNvSpPr/>
          <p:nvPr/>
        </p:nvSpPr>
        <p:spPr>
          <a:xfrm>
            <a:off x="467544" y="1412776"/>
            <a:ext cx="3600400" cy="151216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</a:p>
          <a:p>
            <a:pPr>
              <a:spcBef>
                <a:spcPts val="300"/>
              </a:spcBef>
            </a:pPr>
            <a:r>
              <a:rPr lang="en-IN" sz="1300" dirty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CNN model effectively distinguished between cats and dogs with high accuracy, demonstrating its potential for image classification tasks paving the way for more advanced applications in computer vision.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6ED4D-2DA2-4C50-B0C4-C4CB1A964201}"/>
              </a:ext>
            </a:extLst>
          </p:cNvPr>
          <p:cNvSpPr txBox="1"/>
          <p:nvPr/>
        </p:nvSpPr>
        <p:spPr>
          <a:xfrm>
            <a:off x="323528" y="445288"/>
            <a:ext cx="3456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Arial" panose="020B0604020202020204" pitchFamily="34" charset="0"/>
                <a:cs typeface="Arial" panose="020B0604020202020204" pitchFamily="34" charset="0"/>
              </a:rPr>
              <a:t>Summary of Findings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B73F7C-CB14-4800-A058-C80E21390292}"/>
              </a:ext>
            </a:extLst>
          </p:cNvPr>
          <p:cNvSpPr/>
          <p:nvPr/>
        </p:nvSpPr>
        <p:spPr>
          <a:xfrm>
            <a:off x="467544" y="2996952"/>
            <a:ext cx="3600400" cy="151216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Contributions to the Field</a:t>
            </a:r>
          </a:p>
          <a:p>
            <a:pPr>
              <a:spcBef>
                <a:spcPts val="300"/>
              </a:spcBef>
            </a:pPr>
            <a:r>
              <a:rPr lang="en-IN" sz="1250" dirty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study advances methods for images classification through CNN, enhancing accuracy in distinguishing cats and dogs, contributes valuable insights for future developments in machine learning and computer vision.</a:t>
            </a:r>
            <a:r>
              <a:rPr lang="en-IN" sz="1200" dirty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C5AEE4-9DA0-4BC1-8D5F-0281CB3BA071}"/>
              </a:ext>
            </a:extLst>
          </p:cNvPr>
          <p:cNvSpPr/>
          <p:nvPr/>
        </p:nvSpPr>
        <p:spPr>
          <a:xfrm>
            <a:off x="467544" y="4581128"/>
            <a:ext cx="3600400" cy="1584176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Thoughts</a:t>
            </a:r>
          </a:p>
          <a:p>
            <a:pPr>
              <a:spcBef>
                <a:spcPts val="300"/>
              </a:spcBef>
            </a:pPr>
            <a:r>
              <a:rPr lang="en-IN" sz="1290" dirty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CNN effectively classified cats and dogs, demonstrating high accuracy. Future improvements could enhance performance, particularly with more diverse datasets and advanced architectures for better generalization.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013BC2-731F-4684-8198-763069952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" t="2321" r="54065"/>
          <a:stretch/>
        </p:blipFill>
        <p:spPr>
          <a:xfrm>
            <a:off x="4427984" y="254318"/>
            <a:ext cx="3960440" cy="611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4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3DBD6C-6D73-4858-A398-B8D93C094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6D82FC-FAE0-4F9E-B383-0BB7523DBC85}"/>
              </a:ext>
            </a:extLst>
          </p:cNvPr>
          <p:cNvSpPr txBox="1"/>
          <p:nvPr/>
        </p:nvSpPr>
        <p:spPr>
          <a:xfrm>
            <a:off x="323528" y="3573016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Objective of the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4CAB7-2594-4D59-A0F3-5C02B438F0BD}"/>
              </a:ext>
            </a:extLst>
          </p:cNvPr>
          <p:cNvSpPr txBox="1"/>
          <p:nvPr/>
        </p:nvSpPr>
        <p:spPr>
          <a:xfrm>
            <a:off x="3239344" y="3573016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Importance of Image 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C8470-F399-48E2-9A7B-DC2847370473}"/>
              </a:ext>
            </a:extLst>
          </p:cNvPr>
          <p:cNvSpPr txBox="1"/>
          <p:nvPr/>
        </p:nvSpPr>
        <p:spPr>
          <a:xfrm>
            <a:off x="6150536" y="3573015"/>
            <a:ext cx="275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Overview of Convolutional Neural Networks (CNN)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538AE-AA34-4CDB-A81E-987368C43AAB}"/>
              </a:ext>
            </a:extLst>
          </p:cNvPr>
          <p:cNvSpPr txBox="1"/>
          <p:nvPr/>
        </p:nvSpPr>
        <p:spPr>
          <a:xfrm>
            <a:off x="345280" y="4077072"/>
            <a:ext cx="25922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project’s objective is to develop a convolutional neural network (CNN) model for accurately classifying images of cats and dogs, enhancing image recognition techniques in deep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09845-DCE5-46F0-8299-FD98C0A35141}"/>
              </a:ext>
            </a:extLst>
          </p:cNvPr>
          <p:cNvSpPr txBox="1"/>
          <p:nvPr/>
        </p:nvSpPr>
        <p:spPr>
          <a:xfrm>
            <a:off x="3234800" y="4077072"/>
            <a:ext cx="2785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Classification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plays a crucial role in automated recognition tasks, enhancing efficiency in various applications, including pet management, veterinary services, and improving user experiences in pet-related platforms.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6DC9D-0247-4F29-9443-67803FFF79B0}"/>
              </a:ext>
            </a:extLst>
          </p:cNvPr>
          <p:cNvSpPr txBox="1"/>
          <p:nvPr/>
        </p:nvSpPr>
        <p:spPr>
          <a:xfrm>
            <a:off x="6139700" y="4077072"/>
            <a:ext cx="27807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 (CNN) are specialized deep learning models designed for image processing, utilizing layers of convolutional filters to automatically detect features, crucial for distinguishing between cats and dogs.</a:t>
            </a:r>
          </a:p>
        </p:txBody>
      </p:sp>
    </p:spTree>
    <p:extLst>
      <p:ext uri="{BB962C8B-B14F-4D97-AF65-F5344CB8AC3E}">
        <p14:creationId xmlns:p14="http://schemas.microsoft.com/office/powerpoint/2010/main" val="127861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ABF7BF-D5FD-45F1-837C-F042AB84C290}"/>
              </a:ext>
            </a:extLst>
          </p:cNvPr>
          <p:cNvSpPr/>
          <p:nvPr/>
        </p:nvSpPr>
        <p:spPr>
          <a:xfrm>
            <a:off x="467544" y="1556792"/>
            <a:ext cx="3312368" cy="14401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Labeled Dataset of Pet Images</a:t>
            </a:r>
          </a:p>
          <a:p>
            <a:pPr>
              <a:spcBef>
                <a:spcPts val="300"/>
              </a:spcBef>
            </a:pPr>
            <a:r>
              <a:rPr lang="en-IN" sz="1300" dirty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consists of labelled images for training the CNN model, ensuring effective classification an accurate results in distinguishing between the two pet types.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6ED4D-2DA2-4C50-B0C4-C4CB1A964201}"/>
              </a:ext>
            </a:extLst>
          </p:cNvPr>
          <p:cNvSpPr txBox="1"/>
          <p:nvPr/>
        </p:nvSpPr>
        <p:spPr>
          <a:xfrm>
            <a:off x="323528" y="445288"/>
            <a:ext cx="3168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Arial" panose="020B0604020202020204" pitchFamily="34" charset="0"/>
                <a:cs typeface="Arial" panose="020B0604020202020204" pitchFamily="34" charset="0"/>
              </a:rPr>
              <a:t>Dataset Description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4C7F9E-D1DC-4CE7-A669-55764D03C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392" y="1988840"/>
            <a:ext cx="3771429" cy="352380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B73F7C-CB14-4800-A058-C80E21390292}"/>
              </a:ext>
            </a:extLst>
          </p:cNvPr>
          <p:cNvSpPr/>
          <p:nvPr/>
        </p:nvSpPr>
        <p:spPr>
          <a:xfrm>
            <a:off x="467544" y="3068960"/>
            <a:ext cx="3312368" cy="14401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Characteristics of the Datasets</a:t>
            </a:r>
          </a:p>
          <a:p>
            <a:pPr>
              <a:spcBef>
                <a:spcPts val="300"/>
              </a:spcBef>
            </a:pPr>
            <a:r>
              <a:rPr lang="en-IN" sz="1250" dirty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comprises thousands of labeled images cats and dogs, featuring diverse breeds, poses, and backgrounds, ensuring robust training for the CNN model in images classification tasks</a:t>
            </a:r>
            <a:r>
              <a:rPr lang="en-IN" sz="1200" dirty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C5AEE4-9DA0-4BC1-8D5F-0281CB3BA071}"/>
              </a:ext>
            </a:extLst>
          </p:cNvPr>
          <p:cNvSpPr/>
          <p:nvPr/>
        </p:nvSpPr>
        <p:spPr>
          <a:xfrm>
            <a:off x="467544" y="4653136"/>
            <a:ext cx="3312368" cy="14401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of Cats and Dogs (Inserted)</a:t>
            </a:r>
          </a:p>
          <a:p>
            <a:pPr>
              <a:spcBef>
                <a:spcPts val="300"/>
              </a:spcBef>
            </a:pPr>
            <a:r>
              <a:rPr lang="en-IN" sz="1290" dirty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comprises labeled images of cats and dogs, featuring diverse breeds, poses, and backgrounds, essential for training a convolutional neural network (CNN) to classify them accurately.</a:t>
            </a:r>
          </a:p>
        </p:txBody>
      </p:sp>
    </p:spTree>
    <p:extLst>
      <p:ext uri="{BB962C8B-B14F-4D97-AF65-F5344CB8AC3E}">
        <p14:creationId xmlns:p14="http://schemas.microsoft.com/office/powerpoint/2010/main" val="167334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C4FEA-5675-49DB-B97B-82D9358A9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5448CB-D650-4361-A0E1-CC91BC07343F}"/>
              </a:ext>
            </a:extLst>
          </p:cNvPr>
          <p:cNvSpPr txBox="1"/>
          <p:nvPr/>
        </p:nvSpPr>
        <p:spPr>
          <a:xfrm>
            <a:off x="395536" y="476672"/>
            <a:ext cx="3168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2D708-6FC4-4346-8C8F-C1F9360C7917}"/>
              </a:ext>
            </a:extLst>
          </p:cNvPr>
          <p:cNvSpPr txBox="1"/>
          <p:nvPr/>
        </p:nvSpPr>
        <p:spPr>
          <a:xfrm flipH="1">
            <a:off x="4860032" y="1772816"/>
            <a:ext cx="3816424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b="1" dirty="0">
                <a:latin typeface="Arial" panose="020B0604020202020204" pitchFamily="34" charset="0"/>
                <a:cs typeface="Arial" panose="020B0604020202020204" pitchFamily="34" charset="0"/>
              </a:rPr>
              <a:t>Convolutional Layers</a:t>
            </a:r>
          </a:p>
          <a:p>
            <a:pPr>
              <a:spcBef>
                <a:spcPts val="300"/>
              </a:spcBef>
            </a:pPr>
            <a:r>
              <a:rPr lang="en-IN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sz="12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onvolutional layers extract features from images by applying filters, detecting patterns, and reducing dimensions, leading to improved classification accuracy for distinguishing between cats and dogs.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8F924-E9BC-4DBA-BB5F-41FD8EB9C643}"/>
              </a:ext>
            </a:extLst>
          </p:cNvPr>
          <p:cNvSpPr txBox="1"/>
          <p:nvPr/>
        </p:nvSpPr>
        <p:spPr>
          <a:xfrm flipH="1">
            <a:off x="4860032" y="4725144"/>
            <a:ext cx="38164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b="1" dirty="0">
                <a:latin typeface="Arial" panose="020B0604020202020204" pitchFamily="34" charset="0"/>
                <a:cs typeface="Arial" panose="020B0604020202020204" pitchFamily="34" charset="0"/>
              </a:rPr>
              <a:t>Flattening and Dense Layers</a:t>
            </a:r>
          </a:p>
          <a:p>
            <a:pPr>
              <a:spcBef>
                <a:spcPts val="300"/>
              </a:spcBef>
            </a:pPr>
            <a:r>
              <a:rPr lang="en-IN" sz="12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Flattening transforms the 2D image data into a 1D vector, allowing it to be processed by dense layers, which perform classification based on learned features.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7415B-B95A-42A5-985D-335F89898FBB}"/>
              </a:ext>
            </a:extLst>
          </p:cNvPr>
          <p:cNvSpPr txBox="1"/>
          <p:nvPr/>
        </p:nvSpPr>
        <p:spPr>
          <a:xfrm flipH="1">
            <a:off x="4860032" y="3284984"/>
            <a:ext cx="381642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b="1" dirty="0">
                <a:latin typeface="Arial" panose="020B0604020202020204" pitchFamily="34" charset="0"/>
                <a:cs typeface="Arial" panose="020B0604020202020204" pitchFamily="34" charset="0"/>
              </a:rPr>
              <a:t>Pooling Layers</a:t>
            </a:r>
          </a:p>
          <a:p>
            <a:pPr>
              <a:spcBef>
                <a:spcPts val="300"/>
              </a:spcBef>
            </a:pPr>
            <a:r>
              <a:rPr lang="en-IN" sz="12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 layers in CNN reduce spatial dimensions, decrease computational load, and enhance, feature extraction by retaining essential information while discarding less important details, improving overall model efficiency.</a:t>
            </a:r>
          </a:p>
        </p:txBody>
      </p:sp>
    </p:spTree>
    <p:extLst>
      <p:ext uri="{BB962C8B-B14F-4D97-AF65-F5344CB8AC3E}">
        <p14:creationId xmlns:p14="http://schemas.microsoft.com/office/powerpoint/2010/main" val="374870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F5E8C4-8696-4D10-86A2-F6E78BFFA703}"/>
              </a:ext>
            </a:extLst>
          </p:cNvPr>
          <p:cNvSpPr txBox="1"/>
          <p:nvPr/>
        </p:nvSpPr>
        <p:spPr>
          <a:xfrm>
            <a:off x="395536" y="476672"/>
            <a:ext cx="3168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36E86-0BD2-4B55-9F31-26FD2EE8820E}"/>
              </a:ext>
            </a:extLst>
          </p:cNvPr>
          <p:cNvSpPr txBox="1"/>
          <p:nvPr/>
        </p:nvSpPr>
        <p:spPr>
          <a:xfrm>
            <a:off x="402448" y="2442909"/>
            <a:ext cx="2489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rgbClr val="41A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Step1</a:t>
            </a:r>
          </a:p>
          <a:p>
            <a:pPr>
              <a:spcBef>
                <a:spcPts val="1200"/>
              </a:spcBef>
            </a:pPr>
            <a:r>
              <a:rPr lang="en-IN" sz="1450" b="1" dirty="0">
                <a:latin typeface="Arial" panose="020B0604020202020204" pitchFamily="34" charset="0"/>
                <a:cs typeface="Arial" panose="020B0604020202020204" pitchFamily="34" charset="0"/>
              </a:rPr>
              <a:t>Image Resizing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E215B-0288-44F6-AF8B-5C98E132E4B5}"/>
              </a:ext>
            </a:extLst>
          </p:cNvPr>
          <p:cNvSpPr txBox="1"/>
          <p:nvPr/>
        </p:nvSpPr>
        <p:spPr>
          <a:xfrm>
            <a:off x="3203848" y="2420888"/>
            <a:ext cx="2489384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rgbClr val="41A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Step2</a:t>
            </a:r>
          </a:p>
          <a:p>
            <a:pPr>
              <a:spcBef>
                <a:spcPts val="1200"/>
              </a:spcBef>
            </a:pPr>
            <a:r>
              <a:rPr lang="en-IN" sz="1450" b="1" dirty="0">
                <a:latin typeface="Arial" panose="020B0604020202020204" pitchFamily="34" charset="0"/>
                <a:cs typeface="Arial" panose="020B0604020202020204" pitchFamily="34" charset="0"/>
              </a:rPr>
              <a:t>Normalization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F5332-FC20-4BE3-A2ED-276F23579C30}"/>
              </a:ext>
            </a:extLst>
          </p:cNvPr>
          <p:cNvSpPr txBox="1"/>
          <p:nvPr/>
        </p:nvSpPr>
        <p:spPr>
          <a:xfrm>
            <a:off x="6115064" y="2420888"/>
            <a:ext cx="2561392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rgbClr val="41A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Step3</a:t>
            </a:r>
          </a:p>
          <a:p>
            <a:pPr>
              <a:spcBef>
                <a:spcPts val="1200"/>
              </a:spcBef>
            </a:pPr>
            <a:r>
              <a:rPr lang="en-IN" sz="1450" b="1" dirty="0">
                <a:latin typeface="Arial" panose="020B0604020202020204" pitchFamily="34" charset="0"/>
                <a:cs typeface="Arial" panose="020B0604020202020204" pitchFamily="34" charset="0"/>
              </a:rPr>
              <a:t>Splitting the Dataset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4517F4-6863-46E4-A23C-086CCF1798A7}"/>
              </a:ext>
            </a:extLst>
          </p:cNvPr>
          <p:cNvCxnSpPr>
            <a:cxnSpLocks/>
          </p:cNvCxnSpPr>
          <p:nvPr/>
        </p:nvCxnSpPr>
        <p:spPr>
          <a:xfrm>
            <a:off x="467544" y="3140968"/>
            <a:ext cx="241737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21342A-3A95-4F23-BD69-5D1DB2F51032}"/>
              </a:ext>
            </a:extLst>
          </p:cNvPr>
          <p:cNvCxnSpPr>
            <a:cxnSpLocks/>
          </p:cNvCxnSpPr>
          <p:nvPr/>
        </p:nvCxnSpPr>
        <p:spPr>
          <a:xfrm>
            <a:off x="3275856" y="3140968"/>
            <a:ext cx="241737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DE2A47-51EE-4A5B-AA94-9CF8E6724458}"/>
              </a:ext>
            </a:extLst>
          </p:cNvPr>
          <p:cNvCxnSpPr>
            <a:cxnSpLocks/>
          </p:cNvCxnSpPr>
          <p:nvPr/>
        </p:nvCxnSpPr>
        <p:spPr>
          <a:xfrm>
            <a:off x="6156176" y="3140968"/>
            <a:ext cx="241737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509E91-8746-41B6-AB45-3CC4D2AF335F}"/>
              </a:ext>
            </a:extLst>
          </p:cNvPr>
          <p:cNvSpPr txBox="1"/>
          <p:nvPr/>
        </p:nvSpPr>
        <p:spPr>
          <a:xfrm>
            <a:off x="395536" y="3212976"/>
            <a:ext cx="26642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resizing is crucial for standardizing input dimensions in CNNs, ensuring uniformity across datasets, and improving model performance by reducing computation time and enhancing training efficiency.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AAD150-2D06-46A5-8E30-0EDF3888BDA7}"/>
              </a:ext>
            </a:extLst>
          </p:cNvPr>
          <p:cNvSpPr txBox="1"/>
          <p:nvPr/>
        </p:nvSpPr>
        <p:spPr>
          <a:xfrm>
            <a:off x="3203848" y="3196714"/>
            <a:ext cx="26642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 techniques like min-max scaling and z-score normalization ensure pixel values are on a consistent scale, improving convergence speed and model accuracy in CNN for image classification.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13102-6DE9-47D5-AA38-EBABE66E67DE}"/>
              </a:ext>
            </a:extLst>
          </p:cNvPr>
          <p:cNvSpPr txBox="1"/>
          <p:nvPr/>
        </p:nvSpPr>
        <p:spPr>
          <a:xfrm>
            <a:off x="6084168" y="3212976"/>
            <a:ext cx="26642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is divided into training, validation, and test sets to ensure robust model performance, facilitating effective learning and evaluation of the CNN’s accuracy in classifying images.</a:t>
            </a:r>
          </a:p>
        </p:txBody>
      </p:sp>
    </p:spTree>
    <p:extLst>
      <p:ext uri="{BB962C8B-B14F-4D97-AF65-F5344CB8AC3E}">
        <p14:creationId xmlns:p14="http://schemas.microsoft.com/office/powerpoint/2010/main" val="336414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/>
          <a:lstStyle/>
          <a:p>
            <a:r>
              <a:rPr lang="en-US" dirty="0"/>
              <a:t>Model Training Screenshots</a:t>
            </a:r>
          </a:p>
        </p:txBody>
      </p:sp>
      <p:pic>
        <p:nvPicPr>
          <p:cNvPr id="4" name="Content Placeholder 3" descr="Screenshot 2025-07-09 0954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3856655"/>
            <a:ext cx="4392488" cy="2884714"/>
          </a:xfrm>
        </p:spPr>
      </p:pic>
      <p:pic>
        <p:nvPicPr>
          <p:cNvPr id="5" name="Picture 4" descr="Screenshot 2025-07-09 0950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792" y="785794"/>
            <a:ext cx="4425696" cy="3070860"/>
          </a:xfrm>
          <a:prstGeom prst="rect">
            <a:avLst/>
          </a:prstGeom>
        </p:spPr>
      </p:pic>
      <p:pic>
        <p:nvPicPr>
          <p:cNvPr id="6" name="Picture 5" descr="Screenshot 2025-07-09 0952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" y="3857628"/>
            <a:ext cx="4425696" cy="2883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BFAF6-C0D9-4B51-AF32-97E8B2970F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00"/>
          <a:stretch/>
        </p:blipFill>
        <p:spPr>
          <a:xfrm>
            <a:off x="146304" y="784820"/>
            <a:ext cx="4386896" cy="30708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/>
          <a:lstStyle/>
          <a:p>
            <a:r>
              <a:rPr lang="en-US" dirty="0"/>
              <a:t>Interface Screenshots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876" y="3284984"/>
            <a:ext cx="4500562" cy="3479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3438" y="3284984"/>
            <a:ext cx="4357686" cy="347934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191992-87AF-48B7-9449-C6F98F609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6" y="763564"/>
            <a:ext cx="8858248" cy="252142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ABF7BF-D5FD-45F1-837C-F042AB84C290}"/>
              </a:ext>
            </a:extLst>
          </p:cNvPr>
          <p:cNvSpPr/>
          <p:nvPr/>
        </p:nvSpPr>
        <p:spPr>
          <a:xfrm>
            <a:off x="467544" y="1628800"/>
            <a:ext cx="3528382" cy="14401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Techniques</a:t>
            </a:r>
          </a:p>
          <a:p>
            <a:pPr>
              <a:spcBef>
                <a:spcPts val="300"/>
              </a:spcBef>
            </a:pPr>
            <a:r>
              <a:rPr lang="en-US" sz="1269" dirty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Techniques like k-fold cross-validation and stratified sampling help assess the model’s performance, ensuring it generalizes well to unseen data while preventing overfitting.</a:t>
            </a:r>
            <a:endParaRPr lang="en-IN" sz="1269" dirty="0">
              <a:solidFill>
                <a:srgbClr val="7D7D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6ED4D-2DA2-4C50-B0C4-C4CB1A964201}"/>
              </a:ext>
            </a:extLst>
          </p:cNvPr>
          <p:cNvSpPr txBox="1"/>
          <p:nvPr/>
        </p:nvSpPr>
        <p:spPr>
          <a:xfrm>
            <a:off x="323528" y="445288"/>
            <a:ext cx="65527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Arial" panose="020B0604020202020204" pitchFamily="34" charset="0"/>
                <a:cs typeface="Arial" panose="020B0604020202020204" pitchFamily="34" charset="0"/>
              </a:rPr>
              <a:t>Model Evaluation &amp; Performance Metrics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B73F7C-CB14-4800-A058-C80E21390292}"/>
              </a:ext>
            </a:extLst>
          </p:cNvPr>
          <p:cNvSpPr/>
          <p:nvPr/>
        </p:nvSpPr>
        <p:spPr>
          <a:xfrm>
            <a:off x="467544" y="3140968"/>
            <a:ext cx="3528388" cy="14401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Accuracy/Loss Curves</a:t>
            </a:r>
          </a:p>
          <a:p>
            <a:pPr>
              <a:spcBef>
                <a:spcPts val="300"/>
              </a:spcBef>
            </a:pPr>
            <a:r>
              <a:rPr lang="en-IN" sz="1270" dirty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accuracy loss curves reveal the model’s performance over epochs, illustrating improvements in accuracy and reductions in loss indicating effective training in distinguishing cats from dogs.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C5AEE4-9DA0-4BC1-8D5F-0281CB3BA071}"/>
              </a:ext>
            </a:extLst>
          </p:cNvPr>
          <p:cNvSpPr/>
          <p:nvPr/>
        </p:nvSpPr>
        <p:spPr>
          <a:xfrm>
            <a:off x="467543" y="4653136"/>
            <a:ext cx="3528383" cy="1584176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  <a:p>
            <a:pPr>
              <a:spcBef>
                <a:spcPts val="300"/>
              </a:spcBef>
            </a:pPr>
            <a:r>
              <a:rPr lang="en-US" sz="1270" dirty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Confusion matrix illustrates the model’s performance by comparing predicted classifications against actual labels, highlighting true positives, false positives, true negatives, and false negatives for effective evaluation. </a:t>
            </a:r>
            <a:endParaRPr lang="en-IN" sz="1270" dirty="0">
              <a:solidFill>
                <a:srgbClr val="7D7D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B8C4E8-2CD7-4F2B-8FB9-1D8596ECE507}"/>
              </a:ext>
            </a:extLst>
          </p:cNvPr>
          <p:cNvSpPr/>
          <p:nvPr/>
        </p:nvSpPr>
        <p:spPr>
          <a:xfrm>
            <a:off x="4860032" y="1628800"/>
            <a:ext cx="3528392" cy="14401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of the Model</a:t>
            </a:r>
          </a:p>
          <a:p>
            <a:pPr>
              <a:spcBef>
                <a:spcPts val="300"/>
              </a:spcBef>
            </a:pPr>
            <a:r>
              <a:rPr lang="en-US" sz="1269" dirty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Achieved 92% accuracy, indicating effective differentiation between cats and dogs, showcasing the robustness of the CNN architecture in image classification tasks.</a:t>
            </a:r>
            <a:endParaRPr lang="en-IN" sz="1269" dirty="0">
              <a:solidFill>
                <a:srgbClr val="7D7D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4FE3DB-8833-4AD4-8FE5-C200CD0D5A4D}"/>
              </a:ext>
            </a:extLst>
          </p:cNvPr>
          <p:cNvSpPr/>
          <p:nvPr/>
        </p:nvSpPr>
        <p:spPr>
          <a:xfrm>
            <a:off x="4860032" y="3140968"/>
            <a:ext cx="3528392" cy="14401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Analysis</a:t>
            </a:r>
          </a:p>
          <a:p>
            <a:pPr>
              <a:spcBef>
                <a:spcPts val="300"/>
              </a:spcBef>
            </a:pPr>
            <a:r>
              <a:rPr lang="en-US" sz="1269" dirty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loss analysis demonstrates a gradual decrease in training loss, indicating effective model learning. Validation loss shows minimal overfitting, suggesting robust performance in classifying cats and dogs.</a:t>
            </a:r>
            <a:endParaRPr lang="en-IN" sz="1269" dirty="0">
              <a:solidFill>
                <a:srgbClr val="7D7D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756403-9C3D-47DB-BF5A-F526C6BEC436}"/>
              </a:ext>
            </a:extLst>
          </p:cNvPr>
          <p:cNvSpPr/>
          <p:nvPr/>
        </p:nvSpPr>
        <p:spPr>
          <a:xfrm>
            <a:off x="4860032" y="4653136"/>
            <a:ext cx="3528392" cy="1584176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Other Models</a:t>
            </a:r>
          </a:p>
          <a:p>
            <a:pPr>
              <a:spcBef>
                <a:spcPts val="300"/>
              </a:spcBef>
            </a:pPr>
            <a:r>
              <a:rPr lang="en-US" sz="1269" dirty="0">
                <a:solidFill>
                  <a:srgbClr val="7D7D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CNN model achieved 95% accuracy, outperforming like SVM and decision trees, and rivaling advanced architectures such as VGG and ResNet in image classification efficiency.</a:t>
            </a:r>
            <a:endParaRPr lang="en-IN" sz="1269" dirty="0">
              <a:solidFill>
                <a:srgbClr val="7D7D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8A291-BC9F-49DA-9332-2D3887A8106F}"/>
              </a:ext>
            </a:extLst>
          </p:cNvPr>
          <p:cNvCxnSpPr/>
          <p:nvPr/>
        </p:nvCxnSpPr>
        <p:spPr>
          <a:xfrm>
            <a:off x="4427984" y="1340768"/>
            <a:ext cx="0" cy="5112568"/>
          </a:xfrm>
          <a:prstGeom prst="line">
            <a:avLst/>
          </a:prstGeom>
          <a:ln>
            <a:solidFill>
              <a:srgbClr val="41A8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7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766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Calibri</vt:lpstr>
      <vt:lpstr>Office Theme</vt:lpstr>
      <vt:lpstr>IBM PBEL Virtual Internship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Training Screenshots</vt:lpstr>
      <vt:lpstr>Interface Screenshots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Vivek</dc:creator>
  <cp:lastModifiedBy>Yash Raj</cp:lastModifiedBy>
  <cp:revision>18</cp:revision>
  <dcterms:created xsi:type="dcterms:W3CDTF">2025-08-02T07:25:02Z</dcterms:created>
  <dcterms:modified xsi:type="dcterms:W3CDTF">2025-08-02T14:44:00Z</dcterms:modified>
</cp:coreProperties>
</file>