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4" r:id="rId5"/>
    <p:sldId id="273" r:id="rId6"/>
    <p:sldId id="265" r:id="rId7"/>
    <p:sldId id="274" r:id="rId8"/>
    <p:sldId id="275" r:id="rId9"/>
    <p:sldId id="271" r:id="rId10"/>
    <p:sldId id="268" r:id="rId11"/>
    <p:sldId id="272" r:id="rId12"/>
    <p:sldId id="276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DF491-F9E5-417F-B692-0561B5EBE44B}" v="701" dt="2019-03-11T09:41:17.811"/>
    <p1510:client id="{1771BF1A-3D01-493D-8611-10CED82B70F1}" v="45" dt="2019-03-11T09:51:51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12" autoAdjust="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 장애인 </a:t>
            </a:r>
            <a:r>
              <a:rPr lang="ko-KR" altLang="en-US" dirty="0" err="1"/>
              <a:t>안내견</a:t>
            </a:r>
            <a:r>
              <a:rPr lang="ko-KR" altLang="en-US" dirty="0"/>
              <a:t> 교육비용 </a:t>
            </a:r>
            <a:r>
              <a:rPr lang="en-US" altLang="ko-KR" dirty="0"/>
              <a:t>(5,000</a:t>
            </a:r>
            <a:r>
              <a:rPr lang="ko-KR" altLang="en-US" dirty="0"/>
              <a:t>만원 </a:t>
            </a:r>
            <a:r>
              <a:rPr lang="en-US" altLang="ko-KR" dirty="0"/>
              <a:t>~ 1</a:t>
            </a:r>
            <a:r>
              <a:rPr lang="ko-KR" altLang="en-US" dirty="0"/>
              <a:t>억원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sapress.com/news/articleView.html?idxno=17689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753CKPAjT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en-US" dirty="0"/>
              <a:t>B-eye ver.2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6" cy="916230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천조교와 </a:t>
            </a:r>
            <a:r>
              <a:rPr lang="en-US" altLang="ko-KR" sz="1400" dirty="0"/>
              <a:t>1</a:t>
            </a:r>
            <a:r>
              <a:rPr lang="ko-KR" altLang="en-US" sz="1400" dirty="0"/>
              <a:t>소대 팀</a:t>
            </a:r>
            <a:endParaRPr lang="en-US" altLang="ko-KR" sz="1400" dirty="0"/>
          </a:p>
          <a:p>
            <a:r>
              <a:rPr lang="ko-KR" altLang="en-US" sz="1400" dirty="0"/>
              <a:t>천영재</a:t>
            </a:r>
            <a:endParaRPr lang="en-US" altLang="ko-KR" sz="1400" dirty="0"/>
          </a:p>
          <a:p>
            <a:r>
              <a:rPr lang="ko-KR" altLang="en-US" sz="1400" dirty="0"/>
              <a:t>문태현</a:t>
            </a:r>
            <a:endParaRPr lang="en-US" altLang="ko-KR" sz="1400" dirty="0"/>
          </a:p>
          <a:p>
            <a:r>
              <a:rPr lang="ko-KR" altLang="en-US" sz="1400" dirty="0"/>
              <a:t>임기찬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업무분담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7024430" cy="3946095"/>
          </a:xfrm>
        </p:spPr>
        <p:txBody>
          <a:bodyPr>
            <a:normAutofit fontScale="62500" lnSpcReduction="20000"/>
          </a:bodyPr>
          <a:lstStyle/>
          <a:p>
            <a:r>
              <a:rPr lang="ko-KR" altLang="ko-KR" dirty="0"/>
              <a:t>임기찬</a:t>
            </a:r>
          </a:p>
          <a:p>
            <a:pPr lvl="1"/>
            <a:r>
              <a:rPr lang="ko-KR" altLang="ko-KR" dirty="0"/>
              <a:t>딥러닝 모델 훈련</a:t>
            </a:r>
          </a:p>
          <a:p>
            <a:pPr lvl="1"/>
            <a:r>
              <a:rPr lang="ko-KR" altLang="en-US" dirty="0"/>
              <a:t>대중교통</a:t>
            </a:r>
            <a:r>
              <a:rPr lang="ko-KR" altLang="ko-KR" dirty="0"/>
              <a:t> </a:t>
            </a:r>
            <a:r>
              <a:rPr lang="ko-KR" altLang="ko-KR" dirty="0" err="1"/>
              <a:t>api</a:t>
            </a:r>
            <a:r>
              <a:rPr lang="ko-KR" altLang="ko-KR" dirty="0"/>
              <a:t> 연동</a:t>
            </a:r>
          </a:p>
          <a:p>
            <a:pPr lvl="1"/>
            <a:r>
              <a:rPr lang="ko-KR" altLang="ko-KR" dirty="0"/>
              <a:t>딥러닝 구현</a:t>
            </a:r>
          </a:p>
          <a:p>
            <a:endParaRPr lang="ko-KR" altLang="ko-KR" dirty="0"/>
          </a:p>
          <a:p>
            <a:r>
              <a:rPr lang="ko-KR" altLang="ko-KR" dirty="0"/>
              <a:t>문태현</a:t>
            </a:r>
          </a:p>
          <a:p>
            <a:pPr lvl="1"/>
            <a:r>
              <a:rPr lang="ko-KR" altLang="ko-KR" dirty="0"/>
              <a:t>딥러닝 데이터 수집</a:t>
            </a:r>
          </a:p>
          <a:p>
            <a:pPr lvl="1"/>
            <a:r>
              <a:rPr lang="ko-KR" altLang="ko-KR" dirty="0"/>
              <a:t>딥러닝 데이터 정리 </a:t>
            </a:r>
          </a:p>
          <a:p>
            <a:pPr lvl="1"/>
            <a:r>
              <a:rPr lang="ko-KR" altLang="ko-KR" dirty="0"/>
              <a:t>영상처리 코드 플랫폼 수정</a:t>
            </a:r>
          </a:p>
          <a:p>
            <a:endParaRPr lang="ko-KR" altLang="ko-KR" dirty="0"/>
          </a:p>
          <a:p>
            <a:r>
              <a:rPr lang="ko-KR" altLang="ko-KR" dirty="0"/>
              <a:t>천</a:t>
            </a:r>
            <a:r>
              <a:rPr lang="ko-KR" altLang="en-US" dirty="0"/>
              <a:t>영재</a:t>
            </a:r>
            <a:endParaRPr lang="ko-KR" altLang="ko-KR" dirty="0"/>
          </a:p>
          <a:p>
            <a:pPr lvl="1"/>
            <a:r>
              <a:rPr lang="ko-KR" altLang="ko-KR" dirty="0"/>
              <a:t>데이터 수집</a:t>
            </a:r>
          </a:p>
          <a:p>
            <a:pPr lvl="1"/>
            <a:r>
              <a:rPr lang="ko-KR" altLang="ko-KR" dirty="0"/>
              <a:t>영상정보 수집 및 딥러닝 모델과 합병</a:t>
            </a:r>
          </a:p>
          <a:p>
            <a:pPr lvl="1"/>
            <a:r>
              <a:rPr lang="ko-KR" altLang="ko-KR" dirty="0"/>
              <a:t>영상처리 코드 플랫폼 수정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198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스케쥴</a:t>
            </a:r>
            <a:endParaRPr 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D04BA72-5837-4288-9BA2-E146C14E5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353073"/>
              </p:ext>
            </p:extLst>
          </p:nvPr>
        </p:nvGraphicFramePr>
        <p:xfrm>
          <a:off x="2739539" y="1197405"/>
          <a:ext cx="5955490" cy="3664922"/>
        </p:xfrm>
        <a:graphic>
          <a:graphicData uri="http://schemas.openxmlformats.org/drawingml/2006/table">
            <a:tbl>
              <a:tblPr/>
              <a:tblGrid>
                <a:gridCol w="1431487">
                  <a:extLst>
                    <a:ext uri="{9D8B030D-6E8A-4147-A177-3AD203B41FA5}">
                      <a16:colId xmlns:a16="http://schemas.microsoft.com/office/drawing/2014/main" val="3823892884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564580688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2557085578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3881961019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614299350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537960339"/>
                    </a:ext>
                  </a:extLst>
                </a:gridCol>
                <a:gridCol w="280494">
                  <a:extLst>
                    <a:ext uri="{9D8B030D-6E8A-4147-A177-3AD203B41FA5}">
                      <a16:colId xmlns:a16="http://schemas.microsoft.com/office/drawing/2014/main" val="3419001139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929088912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251050853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436991335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2923494197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3155280427"/>
                    </a:ext>
                  </a:extLst>
                </a:gridCol>
                <a:gridCol w="290165">
                  <a:extLst>
                    <a:ext uri="{9D8B030D-6E8A-4147-A177-3AD203B41FA5}">
                      <a16:colId xmlns:a16="http://schemas.microsoft.com/office/drawing/2014/main" val="2552895199"/>
                    </a:ext>
                  </a:extLst>
                </a:gridCol>
                <a:gridCol w="290165">
                  <a:extLst>
                    <a:ext uri="{9D8B030D-6E8A-4147-A177-3AD203B41FA5}">
                      <a16:colId xmlns:a16="http://schemas.microsoft.com/office/drawing/2014/main" val="2250933424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3723131692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4037759924"/>
                    </a:ext>
                  </a:extLst>
                </a:gridCol>
                <a:gridCol w="281783">
                  <a:extLst>
                    <a:ext uri="{9D8B030D-6E8A-4147-A177-3AD203B41FA5}">
                      <a16:colId xmlns:a16="http://schemas.microsoft.com/office/drawing/2014/main" val="134598070"/>
                    </a:ext>
                  </a:extLst>
                </a:gridCol>
              </a:tblGrid>
              <a:tr h="281747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3월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4월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5월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6월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05866"/>
                  </a:ext>
                </a:extLst>
              </a:tr>
              <a:tr h="4105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19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26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16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23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30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28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18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19035"/>
                  </a:ext>
                </a:extLst>
              </a:tr>
              <a:tr h="270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제안 및 구상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중간고사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중간발표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최종데모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최종보고서 제출 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및  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평가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617160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내용습득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788985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코드 플랫폼 통합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769047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버스 구별 구현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44937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지하철 구별 구현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649694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영상처리 구현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65251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중간 발표 준비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35873"/>
                  </a:ext>
                </a:extLst>
              </a:tr>
              <a:tr h="410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글자 인식 및 읽어주기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536881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테스트 및 디버깅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182883"/>
                  </a:ext>
                </a:extLst>
              </a:tr>
              <a:tr h="286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 Unicode MS"/>
                        </a:rPr>
                        <a:t>최종 데모 준비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 </a:t>
                      </a:r>
                      <a:endParaRPr lang="ko-KR" sz="9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1988" marR="51988" marT="51988" marB="519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24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83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9CA2-0EE5-4525-96CF-0CA8A22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 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A4290-987C-4FCB-83E6-8751E111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http://www.sisapress.com/news/articleView.html?idxno=176891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63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1960930"/>
            <a:ext cx="1832460" cy="1068935"/>
          </a:xfrm>
        </p:spPr>
        <p:txBody>
          <a:bodyPr>
            <a:no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프로젝트 아이디어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개발 배경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개발 목표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개발 내용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개발 환경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업무 분담</a:t>
            </a:r>
            <a:endParaRPr lang="en-US" altLang="ko-KR" dirty="0">
              <a:solidFill>
                <a:schemeClr val="tx2"/>
              </a:solidFill>
              <a:latin typeface="한컴 윤고딕 240"/>
              <a:ea typeface="한컴 윤고딕 24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solidFill>
                  <a:schemeClr val="tx2"/>
                </a:solidFill>
                <a:latin typeface="한컴 윤고딕 240"/>
                <a:ea typeface="한컴 윤고딕 240"/>
              </a:rPr>
              <a:t>프로젝트 스케쥴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아이디어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5"/>
            <a:ext cx="7024430" cy="335835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지난 학기에 진행한 </a:t>
            </a:r>
            <a:r>
              <a:rPr lang="ko-KR" altLang="ko-KR" dirty="0"/>
              <a:t>프로젝트 </a:t>
            </a:r>
            <a:r>
              <a:rPr lang="ko-KR" altLang="ko-KR" dirty="0" err="1">
                <a:hlinkClick r:id="rId3"/>
              </a:rPr>
              <a:t>B-eye</a:t>
            </a:r>
            <a:r>
              <a:rPr lang="en-US" altLang="ko-KR" dirty="0"/>
              <a:t> </a:t>
            </a:r>
            <a:r>
              <a:rPr lang="ko-KR" altLang="ko-KR" dirty="0"/>
              <a:t>업그레이드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ko-KR" dirty="0"/>
              <a:t>대중교통을 이용하여 갈 수 있는 </a:t>
            </a:r>
            <a:r>
              <a:rPr lang="ko-KR" altLang="en-US" dirty="0"/>
              <a:t>곳</a:t>
            </a:r>
            <a:r>
              <a:rPr lang="ko-KR" altLang="ko-KR" dirty="0"/>
              <a:t>에 대한 정보</a:t>
            </a:r>
            <a:r>
              <a:rPr lang="en-US" altLang="ko-KR" dirty="0"/>
              <a:t> </a:t>
            </a:r>
            <a:r>
              <a:rPr lang="ko-KR" altLang="ko-KR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대중 교통 탑승을 도와주는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ko-KR" altLang="ko-KR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글자 인식 및 </a:t>
            </a:r>
            <a:r>
              <a:rPr lang="ko-KR" altLang="en-US" dirty="0" err="1"/>
              <a:t>읽어주기</a:t>
            </a:r>
            <a:r>
              <a:rPr lang="ko-KR" altLang="en-US" dirty="0"/>
              <a:t> 기능 추가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96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배경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2300"/>
              </a:lnSpc>
            </a:pPr>
            <a:r>
              <a:rPr lang="ko-KR" altLang="ko-KR" dirty="0"/>
              <a:t>현재 우리나라에는 시각장애인</a:t>
            </a:r>
            <a:r>
              <a:rPr lang="ko-KR" altLang="en-US" dirty="0"/>
              <a:t>이</a:t>
            </a:r>
            <a:r>
              <a:rPr lang="ko-KR" altLang="ko-KR" dirty="0"/>
              <a:t> 자신이 아는 길은 </a:t>
            </a:r>
            <a:r>
              <a:rPr lang="ko-KR" altLang="en-US" dirty="0"/>
              <a:t>가기 쉽</a:t>
            </a:r>
            <a:r>
              <a:rPr lang="ko-KR" altLang="ko-KR" dirty="0"/>
              <a:t>도록 많은 복지가 이루어져 있</a:t>
            </a:r>
            <a:r>
              <a:rPr lang="ko-KR" altLang="en-US" dirty="0"/>
              <a:t>음</a:t>
            </a:r>
            <a:endParaRPr lang="en-US" altLang="ko-KR" dirty="0"/>
          </a:p>
          <a:p>
            <a:pPr marL="0" indent="0">
              <a:lnSpc>
                <a:spcPts val="2300"/>
              </a:lnSpc>
              <a:buNone/>
            </a:pPr>
            <a:endParaRPr lang="en-US" altLang="ko-KR" dirty="0"/>
          </a:p>
          <a:p>
            <a:pPr>
              <a:lnSpc>
                <a:spcPts val="2300"/>
              </a:lnSpc>
            </a:pPr>
            <a:r>
              <a:rPr lang="ko-KR" altLang="ko-KR" dirty="0"/>
              <a:t>또한 시각장애인 안내 견 또한 숫자가 매우 부족한 실정</a:t>
            </a:r>
            <a:endParaRPr lang="en-US" altLang="ko-KR" dirty="0"/>
          </a:p>
          <a:p>
            <a:pPr>
              <a:lnSpc>
                <a:spcPts val="2300"/>
              </a:lnSpc>
            </a:pPr>
            <a:endParaRPr lang="en-US" altLang="ko-KR" dirty="0"/>
          </a:p>
          <a:p>
            <a:pPr>
              <a:lnSpc>
                <a:spcPts val="2300"/>
              </a:lnSpc>
            </a:pPr>
            <a:r>
              <a:rPr lang="ko-KR" altLang="en-US" dirty="0"/>
              <a:t>스마트폰은 평소에 가지고 다니기 편리하다고 판단하여 스마트폰을 기반으로 어플리케이션을 개발</a:t>
            </a:r>
            <a:endParaRPr lang="en-US" altLang="ko-KR" dirty="0"/>
          </a:p>
          <a:p>
            <a:pPr>
              <a:lnSpc>
                <a:spcPts val="2300"/>
              </a:lnSpc>
            </a:pPr>
            <a:endParaRPr lang="en-US" altLang="ko-KR" dirty="0"/>
          </a:p>
          <a:p>
            <a:pPr>
              <a:lnSpc>
                <a:spcPts val="2300"/>
              </a:lnSpc>
            </a:pPr>
            <a:r>
              <a:rPr lang="ko-KR" altLang="en-US" dirty="0"/>
              <a:t>지난학기에 개발한 내용을 토대로 진행하여</a:t>
            </a:r>
            <a:r>
              <a:rPr lang="en-US" altLang="ko-KR" dirty="0"/>
              <a:t>, </a:t>
            </a:r>
            <a:r>
              <a:rPr lang="ko-KR" altLang="en-US" dirty="0"/>
              <a:t>대중교통에 대한 내용을 추가로 개발하고</a:t>
            </a:r>
            <a:r>
              <a:rPr lang="en-US" altLang="ko-KR" dirty="0"/>
              <a:t>, </a:t>
            </a:r>
            <a:r>
              <a:rPr lang="ko-KR" altLang="en-US" dirty="0"/>
              <a:t>플랫폼을 통합하여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23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DD532-B8FF-48CE-A94D-637391DA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38794-C535-4038-98F6-D2AB2E24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300"/>
              </a:lnSpc>
            </a:pPr>
            <a:r>
              <a:rPr lang="ko-KR" altLang="ko-KR" sz="1800" dirty="0"/>
              <a:t>기존에 진행했</a:t>
            </a:r>
            <a:r>
              <a:rPr lang="ko-KR" altLang="en-US" sz="1800" dirty="0"/>
              <a:t>던</a:t>
            </a:r>
            <a:r>
              <a:rPr lang="ko-KR" altLang="ko-KR" sz="1800" dirty="0"/>
              <a:t> 프로젝트는 시각장애인이 혼자서 길을 찾는 과정에서 생기는 문제</a:t>
            </a:r>
            <a:r>
              <a:rPr lang="ko-KR" altLang="en-US" sz="1800" dirty="0"/>
              <a:t>를 </a:t>
            </a:r>
            <a:r>
              <a:rPr lang="ko-KR" altLang="ko-KR" sz="1800" dirty="0"/>
              <a:t>파악하고</a:t>
            </a:r>
            <a:r>
              <a:rPr lang="en-US" altLang="ko-KR" sz="1800" dirty="0"/>
              <a:t> </a:t>
            </a:r>
            <a:r>
              <a:rPr lang="ko-KR" altLang="en-US" sz="1800" dirty="0"/>
              <a:t>해결한다</a:t>
            </a:r>
            <a:r>
              <a:rPr lang="en-US" altLang="ko-KR" sz="1800" dirty="0"/>
              <a:t>.</a:t>
            </a:r>
          </a:p>
          <a:p>
            <a:pPr>
              <a:lnSpc>
                <a:spcPts val="2300"/>
              </a:lnSpc>
            </a:pPr>
            <a:endParaRPr lang="en-US" altLang="ko-KR" sz="1800" dirty="0"/>
          </a:p>
          <a:p>
            <a:pPr>
              <a:lnSpc>
                <a:spcPts val="2300"/>
              </a:lnSpc>
            </a:pPr>
            <a:r>
              <a:rPr lang="ko-KR" altLang="en-US" sz="1800" dirty="0"/>
              <a:t>추가로 지하철</a:t>
            </a:r>
            <a:r>
              <a:rPr lang="en-US" altLang="ko-KR" sz="1800" dirty="0"/>
              <a:t>, </a:t>
            </a:r>
            <a:r>
              <a:rPr lang="ko-KR" altLang="en-US" sz="1800" dirty="0"/>
              <a:t>버스를 이용하는 것에서 시각장애인이 겪는 불편함 들을 해소하기 위해서 기능을 추가하여 개발한다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>
              <a:lnSpc>
                <a:spcPts val="2300"/>
              </a:lnSpc>
            </a:pPr>
            <a:endParaRPr lang="en-US" altLang="ko-KR" sz="1800" dirty="0"/>
          </a:p>
          <a:p>
            <a:pPr>
              <a:lnSpc>
                <a:spcPts val="2300"/>
              </a:lnSpc>
            </a:pPr>
            <a:r>
              <a:rPr lang="ko-KR" altLang="ko-KR" sz="1800" dirty="0"/>
              <a:t>하나의 플랫폼으로 통합 및 기능을 추가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474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및 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ko-KR" dirty="0" err="1"/>
              <a:t>Platform</a:t>
            </a:r>
            <a:r>
              <a:rPr lang="ko-KR" altLang="ko-KR" dirty="0"/>
              <a:t> </a:t>
            </a:r>
            <a:r>
              <a:rPr lang="ko-KR" altLang="ko-KR" dirty="0" err="1"/>
              <a:t>Unify</a:t>
            </a:r>
            <a:r>
              <a:rPr lang="ko-KR" altLang="ko-KR" dirty="0"/>
              <a:t>(플랫폼 통합)</a:t>
            </a:r>
            <a:endParaRPr lang="en-US" altLang="ko-KR" dirty="0"/>
          </a:p>
          <a:p>
            <a:endParaRPr lang="ko-KR" altLang="ko-KR" dirty="0"/>
          </a:p>
          <a:p>
            <a:pPr lvl="1"/>
            <a:r>
              <a:rPr lang="ko-KR" altLang="en-US" dirty="0"/>
              <a:t>라즈베리 파이 </a:t>
            </a:r>
            <a:r>
              <a:rPr lang="en-US" altLang="ko-KR" dirty="0"/>
              <a:t>+ </a:t>
            </a:r>
            <a:r>
              <a:rPr lang="ko-KR" altLang="en-US" dirty="0"/>
              <a:t>안드로이드 </a:t>
            </a:r>
            <a:r>
              <a:rPr lang="en-US" altLang="ko-KR" dirty="0"/>
              <a:t>-&gt; </a:t>
            </a:r>
            <a:r>
              <a:rPr lang="ko-KR" altLang="en-US" dirty="0"/>
              <a:t>안드로이드 통합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0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및 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59031" y="1197405"/>
            <a:ext cx="6372299" cy="3109742"/>
          </a:xfrm>
        </p:spPr>
        <p:txBody>
          <a:bodyPr>
            <a:noAutofit/>
          </a:bodyPr>
          <a:lstStyle/>
          <a:p>
            <a:r>
              <a:rPr lang="ko-KR" altLang="ko-KR" sz="1400" dirty="0" err="1"/>
              <a:t>Bus</a:t>
            </a:r>
            <a:r>
              <a:rPr lang="ko-KR" altLang="ko-KR" sz="1400" dirty="0"/>
              <a:t> </a:t>
            </a:r>
            <a:r>
              <a:rPr lang="ko-KR" altLang="ko-KR" sz="1400" dirty="0" err="1"/>
              <a:t>distinguish</a:t>
            </a:r>
            <a:r>
              <a:rPr lang="ko-KR" altLang="ko-KR" sz="1400" dirty="0"/>
              <a:t>(버스 구분)</a:t>
            </a:r>
            <a:endParaRPr lang="en-US" altLang="ko-KR" sz="1400" dirty="0"/>
          </a:p>
          <a:p>
            <a:endParaRPr lang="ko-KR" altLang="ko-KR" sz="1400" dirty="0"/>
          </a:p>
          <a:p>
            <a:pPr lvl="1"/>
            <a:r>
              <a:rPr lang="ko-KR" altLang="ko-KR" sz="1400" dirty="0"/>
              <a:t>버스를 타야 할 때 버스가 도착하는 정보</a:t>
            </a:r>
            <a:r>
              <a:rPr lang="ko-KR" altLang="en-US" sz="1400" dirty="0"/>
              <a:t>를</a:t>
            </a:r>
            <a:r>
              <a:rPr lang="ko-KR" altLang="ko-KR" sz="1400" dirty="0"/>
              <a:t> </a:t>
            </a:r>
            <a:r>
              <a:rPr lang="ko-KR" altLang="ko-KR" sz="1400" dirty="0" err="1"/>
              <a:t>API로</a:t>
            </a:r>
            <a:r>
              <a:rPr lang="ko-KR" altLang="ko-KR" sz="1400" dirty="0"/>
              <a:t> </a:t>
            </a:r>
            <a:r>
              <a:rPr lang="ko-KR" altLang="en-US" sz="1400" dirty="0"/>
              <a:t>얻어온다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ko-KR" sz="1400" dirty="0"/>
              <a:t>버스가 동시에 올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다른 버스를 타서</a:t>
            </a:r>
            <a:r>
              <a:rPr lang="ko-KR" altLang="ko-KR" sz="1400" dirty="0"/>
              <a:t> 자신이 타야 하는 버스</a:t>
            </a:r>
            <a:r>
              <a:rPr lang="ko-KR" altLang="en-US" sz="1400" dirty="0"/>
              <a:t>를 </a:t>
            </a:r>
            <a:r>
              <a:rPr lang="ko-KR" altLang="ko-KR" sz="1400" dirty="0"/>
              <a:t>놓치게 되는 경우가 있다. </a:t>
            </a:r>
            <a:endParaRPr lang="en-US" altLang="ko-KR" sz="1400" dirty="0"/>
          </a:p>
          <a:p>
            <a:pPr lvl="1"/>
            <a:r>
              <a:rPr lang="ko-KR" altLang="ko-KR" sz="1400" dirty="0"/>
              <a:t>이때 버스에 붙어있는 번호를 파악하고 </a:t>
            </a:r>
            <a:r>
              <a:rPr lang="ko-KR" altLang="ko-KR" sz="1400" dirty="0" err="1"/>
              <a:t>딥러닝</a:t>
            </a:r>
            <a:r>
              <a:rPr lang="ko-KR" altLang="en-US" sz="1400" dirty="0" err="1"/>
              <a:t>과</a:t>
            </a:r>
            <a:r>
              <a:rPr lang="ko-KR" altLang="en-US" sz="1400" dirty="0"/>
              <a:t> 영상처리를</a:t>
            </a:r>
            <a:r>
              <a:rPr lang="ko-KR" altLang="ko-KR" sz="1400" dirty="0"/>
              <a:t> 통해 숫자를 읽어 들</a:t>
            </a:r>
            <a:r>
              <a:rPr lang="ko-KR" altLang="en-US" sz="1400" dirty="0"/>
              <a:t>여</a:t>
            </a:r>
            <a:r>
              <a:rPr lang="ko-KR" altLang="ko-KR" sz="1400" dirty="0"/>
              <a:t>서 자신이 타야 하는 버스인지 파악하고 탑승할 수 있도록 도와준다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ko-KR" altLang="ko-KR" sz="1400" dirty="0"/>
          </a:p>
          <a:p>
            <a:r>
              <a:rPr lang="ko-KR" altLang="ko-KR" sz="1400" dirty="0" err="1"/>
              <a:t>Subway</a:t>
            </a:r>
            <a:r>
              <a:rPr lang="ko-KR" altLang="ko-KR" sz="1400" dirty="0"/>
              <a:t> </a:t>
            </a:r>
            <a:r>
              <a:rPr lang="ko-KR" altLang="ko-KR" sz="1400" dirty="0" err="1"/>
              <a:t>distinguish</a:t>
            </a:r>
            <a:r>
              <a:rPr lang="ko-KR" altLang="ko-KR" sz="1400" dirty="0"/>
              <a:t>(지하철 구분)</a:t>
            </a:r>
            <a:endParaRPr lang="en-US" altLang="ko-KR" sz="1400" dirty="0"/>
          </a:p>
          <a:p>
            <a:endParaRPr lang="ko-KR" altLang="ko-KR" sz="1400" dirty="0"/>
          </a:p>
          <a:p>
            <a:pPr lvl="1"/>
            <a:r>
              <a:rPr lang="ko-KR" altLang="ko-KR" sz="1400" dirty="0"/>
              <a:t>지하철을 탈 때에도 버스와 마찬가지이다. 일단, 지하철역에서의 개찰구 위치를 파악하고 길을 안내한다. </a:t>
            </a:r>
            <a:endParaRPr lang="en-US" altLang="ko-KR" sz="1400" dirty="0"/>
          </a:p>
          <a:p>
            <a:pPr lvl="1"/>
            <a:r>
              <a:rPr lang="ko-KR" altLang="ko-KR" sz="1400" dirty="0"/>
              <a:t>그 후 어느 쪽 승강장을 타야 하는지, 승강장에서의 열차가 올 때에 일반 급행 중 자신이 가고자 하는 역까지 어느 열차를 타야 하는지 등의 구분을 </a:t>
            </a:r>
            <a:r>
              <a:rPr lang="ko-KR" altLang="ko-KR" sz="1400" dirty="0" err="1"/>
              <a:t>딥러닝</a:t>
            </a:r>
            <a:r>
              <a:rPr lang="ko-KR" altLang="en-US" sz="1400" dirty="0" err="1"/>
              <a:t>과</a:t>
            </a:r>
            <a:r>
              <a:rPr lang="ko-KR" altLang="en-US" sz="1400" dirty="0"/>
              <a:t> 영상처리를</a:t>
            </a:r>
            <a:r>
              <a:rPr lang="ko-KR" altLang="ko-KR" sz="1400" dirty="0"/>
              <a:t> 통하여 진행한다</a:t>
            </a:r>
            <a:r>
              <a:rPr lang="ko-KR" altLang="ko-KR" sz="1200" dirty="0"/>
              <a:t>.</a:t>
            </a:r>
          </a:p>
        </p:txBody>
      </p:sp>
      <p:pic>
        <p:nvPicPr>
          <p:cNvPr id="1026" name="Picture 2" descr="ë²ì¤ì ë¥ì¥ì ëí ì´ë¯¸ì§ ê²ìê²°ê³¼">
            <a:extLst>
              <a:ext uri="{FF2B5EF4-FFF2-40B4-BE49-F238E27FC236}">
                <a16:creationId xmlns:a16="http://schemas.microsoft.com/office/drawing/2014/main" id="{6863DB6D-90F7-40C0-9483-A2E2E59F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7275"/>
            <a:ext cx="4079140" cy="27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§íì²  ì¹ê°ì¥ì ëí ì´ë¯¸ì§ ê²ìê²°ê³¼">
            <a:extLst>
              <a:ext uri="{FF2B5EF4-FFF2-40B4-BE49-F238E27FC236}">
                <a16:creationId xmlns:a16="http://schemas.microsoft.com/office/drawing/2014/main" id="{515C0112-C628-4974-B905-BF0FEB064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40" y="2419045"/>
            <a:ext cx="4129830" cy="27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및 구현 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Autofit/>
          </a:bodyPr>
          <a:lstStyle/>
          <a:p>
            <a:pPr lvl="1">
              <a:lnSpc>
                <a:spcPts val="2300"/>
              </a:lnSpc>
            </a:pPr>
            <a:r>
              <a:rPr lang="ko-KR" altLang="ko-KR" sz="1800" dirty="0" err="1"/>
              <a:t>Character</a:t>
            </a:r>
            <a:r>
              <a:rPr lang="ko-KR" altLang="ko-KR" sz="1800" dirty="0"/>
              <a:t> </a:t>
            </a:r>
            <a:r>
              <a:rPr lang="ko-KR" altLang="ko-KR" sz="1800" dirty="0" err="1"/>
              <a:t>Recognition</a:t>
            </a:r>
            <a:r>
              <a:rPr lang="ko-KR" altLang="ko-KR" sz="1800" dirty="0"/>
              <a:t> &amp; </a:t>
            </a:r>
            <a:r>
              <a:rPr lang="ko-KR" altLang="ko-KR" sz="1800" dirty="0" err="1"/>
              <a:t>speech</a:t>
            </a:r>
            <a:r>
              <a:rPr lang="ko-KR" altLang="ko-KR" sz="1800" dirty="0"/>
              <a:t> (글자 인식 및 읽어 주기)</a:t>
            </a:r>
            <a:endParaRPr lang="en-US" altLang="ko-KR" sz="1800" dirty="0"/>
          </a:p>
          <a:p>
            <a:pPr lvl="1">
              <a:lnSpc>
                <a:spcPts val="2300"/>
              </a:lnSpc>
            </a:pPr>
            <a:endParaRPr lang="ko-KR" altLang="ko-KR" sz="1800" dirty="0"/>
          </a:p>
          <a:p>
            <a:pPr lvl="2">
              <a:lnSpc>
                <a:spcPts val="2300"/>
              </a:lnSpc>
            </a:pPr>
            <a:r>
              <a:rPr lang="ko-KR" altLang="ko-KR" sz="1400" dirty="0"/>
              <a:t>시각장애인은 점자 메뉴판이 없는 카페나 식당 등에서 주변의 도움 없이 메뉴를 고르는 일이 불가능하다. </a:t>
            </a:r>
            <a:endParaRPr lang="en-US" altLang="ko-KR" sz="1400" dirty="0"/>
          </a:p>
          <a:p>
            <a:pPr lvl="2">
              <a:lnSpc>
                <a:spcPts val="2300"/>
              </a:lnSpc>
            </a:pPr>
            <a:endParaRPr lang="en-US" altLang="ko-KR" sz="1400" dirty="0"/>
          </a:p>
          <a:p>
            <a:pPr lvl="2">
              <a:lnSpc>
                <a:spcPts val="2300"/>
              </a:lnSpc>
            </a:pPr>
            <a:r>
              <a:rPr lang="ko-KR" altLang="ko-KR" sz="1400" dirty="0"/>
              <a:t>또한 최근 무인화 추세에 따라 키오스크를 사용하는 곳이 많은데, 키오스크에는 대부분 점자와 음성안내 기술이 탑재돼 있지 않다.</a:t>
            </a:r>
            <a:endParaRPr lang="en-US" altLang="ko-KR" sz="1400" dirty="0"/>
          </a:p>
          <a:p>
            <a:pPr lvl="2">
              <a:lnSpc>
                <a:spcPts val="2300"/>
              </a:lnSpc>
            </a:pPr>
            <a:endParaRPr lang="en-US" altLang="ko-KR" sz="1400" dirty="0"/>
          </a:p>
          <a:p>
            <a:pPr lvl="2">
              <a:lnSpc>
                <a:spcPts val="2300"/>
              </a:lnSpc>
            </a:pPr>
            <a:r>
              <a:rPr lang="ko-KR" altLang="ko-KR" sz="1400" dirty="0"/>
              <a:t> 카메라에 보이는 글자를 인식한 후에 이를 읽어 주어 이에 대한 불편을 해소하도록 도와준다.</a:t>
            </a:r>
          </a:p>
          <a:p>
            <a:pPr lvl="1">
              <a:lnSpc>
                <a:spcPts val="2300"/>
              </a:lnSpc>
            </a:pP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9E7159-F632-4E4B-9F78-AE4FF3B5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42" y="103358"/>
            <a:ext cx="7775233" cy="49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 lnSpcReduction="10000"/>
          </a:bodyPr>
          <a:lstStyle/>
          <a:p>
            <a:pPr lvl="0"/>
            <a:r>
              <a:rPr lang="ko-KR" altLang="ko-KR" dirty="0" err="1"/>
              <a:t>OpenCV</a:t>
            </a:r>
            <a:r>
              <a:rPr lang="ko-KR" altLang="ko-KR" dirty="0"/>
              <a:t> 3.6</a:t>
            </a:r>
          </a:p>
          <a:p>
            <a:pPr lvl="0"/>
            <a:r>
              <a:rPr lang="ko-KR" altLang="ko-KR" dirty="0" err="1"/>
              <a:t>python</a:t>
            </a:r>
            <a:r>
              <a:rPr lang="ko-KR" altLang="ko-KR" dirty="0"/>
              <a:t> 3</a:t>
            </a:r>
          </a:p>
          <a:p>
            <a:pPr lvl="0"/>
            <a:r>
              <a:rPr lang="ko-KR" altLang="ko-KR" dirty="0"/>
              <a:t>tensorflow </a:t>
            </a:r>
            <a:r>
              <a:rPr lang="ko-KR" altLang="ko-KR" dirty="0" err="1"/>
              <a:t>library</a:t>
            </a:r>
            <a:endParaRPr lang="ko-KR" altLang="ko-KR" dirty="0"/>
          </a:p>
          <a:p>
            <a:pPr lvl="0"/>
            <a:r>
              <a:rPr lang="ko-KR" altLang="ko-KR" dirty="0" err="1"/>
              <a:t>Android</a:t>
            </a:r>
            <a:r>
              <a:rPr lang="ko-KR" altLang="ko-KR" dirty="0"/>
              <a:t> SDK r12</a:t>
            </a:r>
          </a:p>
          <a:p>
            <a:pPr lvl="0"/>
            <a:r>
              <a:rPr lang="ko-KR" altLang="ko-KR" dirty="0" err="1"/>
              <a:t>Android</a:t>
            </a:r>
            <a:r>
              <a:rPr lang="ko-KR" altLang="ko-KR" dirty="0"/>
              <a:t> </a:t>
            </a:r>
            <a:r>
              <a:rPr lang="ko-KR" altLang="ko-KR" dirty="0" err="1"/>
              <a:t>Platform</a:t>
            </a:r>
            <a:r>
              <a:rPr lang="ko-KR" altLang="ko-KR" dirty="0"/>
              <a:t> 2.3.3 </a:t>
            </a:r>
          </a:p>
          <a:p>
            <a:pPr lvl="0"/>
            <a:r>
              <a:rPr lang="ko-KR" altLang="en-US" dirty="0"/>
              <a:t>대중교통</a:t>
            </a:r>
            <a:r>
              <a:rPr lang="ko-KR" altLang="ko-KR" dirty="0"/>
              <a:t> API</a:t>
            </a:r>
          </a:p>
          <a:p>
            <a:pPr lvl="0"/>
            <a:r>
              <a:rPr lang="ko-KR" altLang="ko-KR" dirty="0" err="1"/>
              <a:t>Github</a:t>
            </a:r>
            <a:endParaRPr lang="ko-KR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706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474</Words>
  <Application>Microsoft Office PowerPoint</Application>
  <PresentationFormat>화면 슬라이드 쇼(16:9)</PresentationFormat>
  <Paragraphs>272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맑은 고딕</vt:lpstr>
      <vt:lpstr>한컴 윤고딕 240</vt:lpstr>
      <vt:lpstr>Arial</vt:lpstr>
      <vt:lpstr>Calibri</vt:lpstr>
      <vt:lpstr>Office Theme</vt:lpstr>
      <vt:lpstr>B-eye ver.2</vt:lpstr>
      <vt:lpstr>목차</vt:lpstr>
      <vt:lpstr>프로젝트 아이디어</vt:lpstr>
      <vt:lpstr>개발 배경</vt:lpstr>
      <vt:lpstr>개발 목표</vt:lpstr>
      <vt:lpstr>개발 및 구현 내용</vt:lpstr>
      <vt:lpstr>개발 및 구현 내용</vt:lpstr>
      <vt:lpstr>개발 및 구현 내용</vt:lpstr>
      <vt:lpstr>개발 환경</vt:lpstr>
      <vt:lpstr>업무분담</vt:lpstr>
      <vt:lpstr>프로젝트 스케쥴</vt:lpstr>
      <vt:lpstr>참고 기사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천영재 </cp:lastModifiedBy>
  <cp:revision>279</cp:revision>
  <dcterms:created xsi:type="dcterms:W3CDTF">2013-08-21T19:17:07Z</dcterms:created>
  <dcterms:modified xsi:type="dcterms:W3CDTF">2019-03-11T09:52:04Z</dcterms:modified>
</cp:coreProperties>
</file>