
<file path=META-INF/manifest.xml><?xml version="1.0" encoding="utf-8"?>
<manifest:manifest xmlns:manifest="urn:oasis:names:tc:opendocument:xmlns:manifest:1.0" xmlns:loext="urn:org:documentfoundation:names:experimental:office:xmlns:loex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styles.xml" manifest:media-type="text/xml"/>
  <manifest:file-entry manifest:full-path="Configurations2/" manifest:media-type="application/vnd.sun.xml.ui.configuration"/>
  <manifest:file-entry manifest:full-path="Pictures/1000020100000227000001E0A83FF8D378EAF7BB.png" manifest:media-type="image/png"/>
  <manifest:file-entry manifest:full-path="Pictures/100002010000023B00000185F1855158A6284326.png" manifest:media-type="image/png"/>
  <manifest:file-entry manifest:full-path="Pictures/10000201000001AD0000015C1BACDB0241DB1073.png" manifest:media-type="image/png"/>
  <manifest:file-entry manifest:full-path="Pictures/100000000000020B000003C0800F66F182CF63C3.png" manifest:media-type="image/png"/>
  <manifest:file-entry manifest:full-path="Pictures/1000000000000780000004388CDA229D2385E571.jpg" manifest:media-type="image/jpeg"/>
  <manifest:file-entry manifest:full-path="Pictures/100002010000078000000438098B849E9ED2F373.png" manifest:media-type="image/png"/>
  <manifest:file-entry manifest:full-path="Pictures/100002010000078000000438FC623C718055F4B7.png" manifest:media-type="image/png"/>
  <manifest:file-entry manifest:full-path="Pictures/10000201000001B3000001BAB396AB4B2034F2DD.png" manifest:media-type="image/png"/>
  <manifest:file-entry manifest:full-path="Pictures/100000000000030C0000020816A03ECDDDA68186.jpg" manifest:media-type="image/jpeg"/>
  <manifest:file-entry manifest:full-path="Pictures/10000000000002C9000003B767E156FB14453AAB.jpg" manifest:media-type="image/jpeg"/>
  <manifest:file-entry manifest:full-path="Pictures/100000000000009C000000DC9BC4D6FCBCBEDB8E.png" manifest:media-type="image/png"/>
  <manifest:file-entry manifest:full-path="settings.xml" manifest:media-type="text/xml"/>
  <manifest:file-entry manifest:full-path="content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Calibri" svg:font-family="Calibri"/>
    <style:font-face style:name="Calibri Light" svg:font-family="'Calibri Light'"/>
    <style:font-face style:name="Noto Sans CJK JP Regular" svg:font-family="'Noto Sans CJK JP Regular'" style:font-family-generic="roman" style:font-pitch="variable"/>
    <style:font-face style:name="Lohit Devanagari" svg:font-family="'Lohit Devanagari'" style:font-family-generic="system" style:font-pitch="variable"/>
    <style:font-face style:name="Noto Sans CJK JP Regular1" svg:font-family="'Noto Sans CJK JP Regular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draw:fill="bitmap" draw:fill-image-name="msFillBitmap_20_2" style:repeat="stretch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dp3" style:family="drawing-page">
      <style:drawing-page-properties presentation:background-visible="true" presentation:background-objects-visible="true" draw:fill="bitmap" draw:fill-image-name="msFillBitmap_20_12" style:repeat="stretch" presentation:display-footer="false" presentation:display-page-number="false" presentation:display-date-time="false"/>
    </style:style>
    <style:style style:name="gr1" style:family="graphic" style:parent-style-name="색과_20_선이_20_없는_20_개체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0cm, 0cm, 2.502cm)" draw:image-opacity="100%" style:mirror="none"/>
    </style:style>
    <style:style style:name="gr2" style:family="graphic" style:parent-style-name="색과_20_선이_20_없는_20_개체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" style:family="graphic" style:parent-style-name="standard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0cm" fo:min-width="0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4" style:family="graphic" style:parent-style-name="standard">
      <style:graphic-properties draw:stroke="none" svg:stroke-width="0.053cm" draw:fill="solid" draw:fill-color="#ffffff" draw:opacity="42%" draw:textarea-vertical-align="middle" draw:auto-grow-height="false" draw:fit-to-size="false" style:shrink-to-fit="false" fo:min-height="0cm" fo:min-width="0cm" fo:padding-top="0.125cm" fo:padding-bottom="0.125cm" fo:padding-left="0.25cm" fo:padding-right="0.25cm" fo:wrap-option="wrap"/>
    </style:style>
    <style:style style:name="gr5" style:family="graphic" style:parent-style-name="standard">
      <style:graphic-properties draw:stroke="solid" svg:stroke-width="0.026cm" svg:stroke-color="#ffffff" svg:stroke-opacity="31%" draw:fill="none" draw:textarea-horizontal-align="center" draw:textarea-vertical-align="top" draw:auto-grow-height="false" fo:padding-top="0.125cm" fo:padding-bottom="0.125cm" fo:padding-left="0.25cm" fo:padding-right="0.25cm" fo:wrap-option="wrap"/>
    </style:style>
    <style:style style:name="gr6" style:family="graphic">
      <style:graphic-properties style:protect="size"/>
    </style:style>
    <style:style style:name="gr7" style:family="graphic" style:parent-style-name="색과_20_선이_20_없는_20_개체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8" style:family="graphic" style:parent-style-name="색과_20_선이_20_없는_20_개체_5f_1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9" style:family="graphic" style:parent-style-name="색과_20_선이_20_없는_20_개체_5f_1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10" style:family="graphic" style:parent-style-name="기본값_5f_1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11" style:family="graphic" style:parent-style-name="색과_20_선이_20_없는_20_개체_5f_1_5f_1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12" style:family="graphic" style:parent-style-name="색과_20_선이_20_없는_20_개체_5f_1_5f_1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13" style:family="graphic" style:parent-style-name="기본값_5f_1_5f_1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14" style:family="graphic" style:parent-style-name="색과_20_선이_20_없는_20_개체_5f_2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15" style:family="graphic" style:parent-style-name="색과_20_선이_20_없는_20_개체_5f_2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16" style:family="graphic" style:parent-style-name="기본값_5f_2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17" style:family="graphic" style:parent-style-name="색과_20_선이_20_없는_20_개체">
      <style:graphic-properties draw:stroke="none" draw:fill="none" draw:textarea-vertical-align="middle" draw:color-mode="standard" draw:luminance="0%" draw:contrast="0%" draw:gamma="100%" draw:red="0%" draw:green="0%" draw:blue="0%" fo:clip="rect(0cm, 1.957cm, 0cm, 0cm)" draw:image-opacity="100%" style:mirror="none"/>
    </style:style>
    <style:style style:name="gr18" style:family="graphic" style:parent-style-name="색과_20_선이_20_없는_20_개체">
      <style:graphic-properties draw:stroke="none" draw:fill="none"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19" style:family="graphic" style:parent-style-name="색과_20_선이_20_없는_20_개체_5f_3_5f_5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20" style:family="graphic" style:parent-style-name="색과_20_선이_20_없는_20_개체_5f_3_5f_5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21" style:family="graphic" style:parent-style-name="기본값_5f_3_5f_5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22" style:family="graphic" style:parent-style-name="색과_20_선이_20_없는_20_개체_5f_3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23" style:family="graphic" style:parent-style-name="색과_20_선이_20_없는_20_개체_5f_3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24" style:family="graphic" style:parent-style-name="기본값_5f_3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25" style:family="graphic" style:parent-style-name="색과_20_선이_20_없는_20_개체_5f_3_5f_3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26" style:family="graphic" style:parent-style-name="색과_20_선이_20_없는_20_개체_5f_3_5f_3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27" style:family="graphic" style:parent-style-name="기본값_5f_3_5f_3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28" style:family="graphic" style:parent-style-name="색과_20_선이_20_없는_20_개체_5f_5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29" style:family="graphic" style:parent-style-name="색과_20_선이_20_없는_20_개체_5f_3_5f_4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30" style:family="graphic" style:parent-style-name="색과_20_선이_20_없는_20_개체_5f_3_5f_4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1" style:family="graphic" style:parent-style-name="기본값_5f_3_5f_4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gr32" style:family="graphic" style:parent-style-name="색과_20_선이_20_없는_20_개체_5f_6">
      <style:graphic-properties draw:textarea-vertical-align="middle" draw:color-mode="standard" draw:luminance="0%" draw:contrast="0%" draw:gamma="100%" draw:red="0%" draw:green="0%" draw:blue="0%" fo:clip="rect(0cm, 0cm, 0cm, 0cm)" draw:image-opacity="100%" style:mirror="none"/>
    </style:style>
    <style:style style:name="gr33" style:family="graphic" style:parent-style-name="색과_20_선이_20_없는_20_개체_5f_3_5f_1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4.291cm, 2.502cm, 0cm, 0cm)" draw:image-opacity="100%" style:mirror="none"/>
    </style:style>
    <style:style style:name="gr34" style:family="graphic" style:parent-style-name="색과_20_선이_20_없는_20_개체_5f_3_5f_1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gr35" style:family="graphic" style:parent-style-name="기본값_5f_3_5f_1">
      <style:graphic-properties draw:stroke="solid" svg:stroke-width="0.141cm" svg:stroke-color="#ffffff" draw:stroke-linejoin="miter" draw:fill="solid" draw:fill-color="#000000" draw:opacity="60%" draw:textarea-vertical-align="top" draw:auto-grow-height="false" draw:fit-to-size="shrink-to-fit" style:shrink-to-fit="true" fo:min-height="18.898cm" fo:min-width="30.489cm" fo:padding-top="0.127cm" fo:padding-bottom="0.127cm" fo:padding-left="0.254cm" fo:padding-right="0.254cm" fo:wrap-option="wrap" draw:shadow="visible" draw:shadow-offset-x="0cm" draw:shadow-offset-y="0cm" draw:shadow-color="#000000" draw:shadow-opacity="43%"/>
    </style:style>
    <style:style style:name="pr1" style:family="presentation" style:parent-style-name="제목_20_슬라이드-title">
      <style:graphic-properties draw:stroke="none" svg:stroke-width="0cm" draw:fill="none" draw:textarea-vertical-align="bottom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pr2" style:family="presentation" style:parent-style-name="제목_20_슬라이드-subtitle">
      <style:graphic-properties draw:stroke="none" svg:stroke-width="0cm" draw:fill="none" draw:fill-color="#ffffff" draw:textarea-vertical-align="top" draw:auto-grow-height="false" draw:fit-to-size="shrink-to-fit" style:shrink-to-fit="true" fo:min-height="11.049cm" fo:padding-top="0.127cm" fo:padding-bottom="0.127cm" fo:padding-left="0.254cm" fo:padding-right="0.254cm" fo:wrap-option="wrap"/>
    </style:style>
    <style:style style:name="pr3" style:family="presentation" style:parent-style-name="제목_20_슬라이드-notes">
      <style:graphic-properties draw:fill-color="#ffffff" fo:min-height="13.364cm"/>
    </style:style>
    <style:style style:name="pr4" style:family="presentation" style:parent-style-name="제목_20_및_20_내용-title">
      <style:graphic-properties draw:stroke="none" svg:stroke-width="0cm" draw:fill="none" draw:textarea-vertical-align="middle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pr5" style:family="presentation" style:parent-style-name="제목_20_및_20_내용-outline1">
      <style:graphic-properties draw:stroke="none" svg:stroke-width="0cm" draw:fill="none" draw:textarea-vertical-align="middle" draw:auto-grow-height="false" draw:fit-to-size="false" style:shrink-to-fit="false" fo:min-height="10.798cm" fo:padding-top="0.127cm" fo:padding-bottom="0.127cm" fo:padding-left="0.254cm" fo:padding-right="0.254cm" fo:wrap-option="wrap"/>
    </style:style>
    <style:style style:name="pr6" style:family="presentation" style:parent-style-name="제목_20_및_20_내용-notes">
      <style:graphic-properties draw:fill-color="#ffffff" fo:min-height="13.364cm"/>
    </style:style>
    <style:style style:name="P1" style:family="paragraph">
      <loext:graphic-properties draw:fill="none"/>
      <style:paragraph-properties fo:text-align="start"/>
      <style:text-properties fo:font-size="18pt"/>
    </style:style>
    <style:style style:name="P2" style:family="paragraph">
      <loext:graphic-properties draw:fill="solid" draw:fill-color="#000000" draw:opacity="60%"/>
      <style:paragraph-properties fo:text-align="start" style:font-independent-line-spacing="true"/>
      <style:text-properties fo:font-size="18pt"/>
    </style:style>
    <style:style style:name="P3" style:family="paragraph">
      <style:paragraph-properties fo:margin-top="0cm" fo:margin-bottom="0cm" fo:line-height="100%" fo:text-align="end" style:punctuation-wrap="hanging" style:writing-mode="lr-tb"/>
      <style:text-properties fo:hyphenate="true"/>
    </style:style>
    <style:style style:name="P4" style:family="paragraph">
      <loext:graphic-properties draw:fill="none"/>
      <style:paragraph-properties fo:text-align="start" style:font-independent-line-spacing="true"/>
      <style:text-properties fo:font-size="48pt"/>
    </style:style>
    <style:style style:name="P5" style:family="paragraph">
      <style:paragraph-properties fo:margin-left="0cm" fo:margin-right="0cm" fo:margin-top="0cm" fo:margin-bottom="0.353cm" fo:line-height="90%" fo:text-align="end" fo:text-indent="0cm" style:punctuation-wrap="hanging" style:writing-mode="lr-tb">
        <style:tab-stops>
          <style:tab-stop style:position="0cm"/>
        </style:tab-stops>
      </style:paragraph-properties>
      <style:text-properties fo:hyphenate="true"/>
    </style:style>
    <style:style style:name="P6" style:family="paragraph">
      <loext:graphic-properties draw:fill="none" draw:fill-color="#ffffff"/>
      <style:paragraph-properties fo:text-align="start" style:font-independent-line-spacing="true"/>
      <style:text-properties fo:font-size="18pt"/>
    </style:style>
    <style:style style:name="P7" style:family="paragraph">
      <loext:graphic-properties draw:fill="solid" draw:fill-color="#ffffff" draw:opacity="42%"/>
      <style:paragraph-properties fo:text-align="start" style:font-independent-line-spacing="true"/>
      <style:text-properties fo:font-size="18pt"/>
    </style:style>
    <style:style style:name="P8" style:family="paragraph">
      <loext:graphic-properties draw:fill-color="#ffffff"/>
    </style:style>
    <style:style style:name="P9" style:family="paragraph">
      <style:paragraph-properties fo:margin-left="0cm" fo:margin-right="0cm" fo:margin-top="0cm" fo:margin-bottom="0cm" fo:line-height="100%" fo:text-align="start" fo:text-indent="0cm" style:punctuation-wrap="hanging" style:writing-mode="lr-tb"/>
      <style:text-properties fo:hyphenate="true"/>
    </style:style>
    <style:style style:name="P10" style:family="paragraph">
      <loext:graphic-properties draw:fill="none"/>
      <style:paragraph-properties fo:text-align="start" style:font-independent-line-spacing="true"/>
      <style:text-properties fo:font-size="36pt"/>
    </style:style>
    <style:style style:name="P11" style:family="paragraph">
      <style:paragraph-properties fo:margin-left="0cm" fo:margin-right="0cm" fo:margin-top="0cm" fo:margin-bottom="0.353cm" fo:line-height="100%" fo:text-align="start" fo:text-indent="0cm" style:punctuation-wrap="hanging" style:writing-mode="lr-tb"/>
      <style:text-properties fo:hyphenate="true"/>
    </style:style>
    <style:style style:name="P12" style:family="paragraph">
      <loext:graphic-properties draw:fill="none"/>
      <style:paragraph-properties fo:text-align="start" style:font-independent-line-spacing="true"/>
      <style:text-properties fo:font-size="18pt"/>
    </style:style>
    <style:style style:name="P13" style:family="paragraph">
      <loext:graphic-properties draw:fill="none"/>
      <style:paragraph-properties fo:text-align="center"/>
    </style:style>
    <style:style style:name="P14" style:family="paragraph">
      <style:paragraph-properties fo:text-align="center"/>
    </style:style>
    <style:style style:name="T1" style:family="text">
      <style:text-properties fo:text-transform="uppercase" fo:color="#ffffff" style:text-line-through-style="none" style:text-line-through-type="none" style:text-position="0% 100%" style:font-name="Calibri Light" fo:font-size="48pt" fo:letter-spacing="normal" fo:font-style="normal" style:text-underline-style="none" fo:font-weight="bold" style:font-size-asian="48pt" style:font-style-asian="normal" style:font-weight-asian="bold" style:font-size-complex="48pt" style:font-style-complex="normal" style:font-weight-complex="bold"/>
    </style:style>
    <style:style style:name="T2" style:family="text">
      <style:text-properties fo:text-transform="uppercase" fo:color="#ffffff" style:text-line-through-style="none" style:text-line-through-type="none" style:text-position="0% 100%" style:font-name="Calibri" fo:font-size="17pt" fo:letter-spacing="normal" fo:font-style="normal" style:text-underline-style="none" fo:font-weight="bold" style:font-size-asian="17pt" style:font-style-asian="normal" style:font-weight-asian="bold" style:font-size-complex="17pt" style:font-style-complex="normal" style:font-weight-complex="bold"/>
    </style:style>
    <style:style style:name="T3" style:family="text">
      <style:text-properties fo:text-transform="uppercase" fo:color="#ffffff" style:text-line-through-style="none" style:text-line-through-type="none" style:text-position="0% 100%" style:font-name="Calibri Light" fo:font-size="40pt" fo:letter-spacing="normal" fo:font-style="normal" style:text-underline-style="none" fo:font-weight="bold" style:font-size-asian="40pt" style:font-style-asian="normal" style:font-weight-asian="bold" style:font-size-complex="40pt" style:font-style-complex="normal" style:font-weight-complex="bold"/>
    </style:style>
    <style:style style:name="T4" style:family="text">
      <style:text-properties fo:font-variant="normal" fo:text-transform="none" fo:color="#ffffff" style:text-line-through-style="none" style:text-line-through-type="none" style:text-position="0% 100%" style:font-name="Calibri" fo:font-size="25pt" fo:letter-spacing="normal" fo:font-style="normal" style:text-underline-style="none" fo:font-weight="normal" style:font-size-asian="25pt" style:font-style-asian="normal" style:font-weight-asian="normal" style:font-size-complex="25pt" style:font-style-complex="normal" style:font-weight-complex="normal"/>
    </style:style>
    <style:style style:name="T5" style:family="text">
      <style:text-properties fo:font-variant="normal" fo:text-transform="none" fo:color="#ffffff" style:text-line-through-style="none" style:text-line-through-type="none" style:text-position="0% 100%" style:font-name="Calibri" fo:font-size="25pt" fo:letter-spacing="normal" fo:font-style="normal" style:text-underline-style="none" fo:font-weight="bold" style:font-size-asian="25pt" style:font-style-asian="normal" style:font-weight-asian="bold" style:font-size-complex="25pt" style:font-style-complex="normal" style:font-weight-complex="bold"/>
    </style:style>
    <style:style style:name="T6" style:family="text">
      <style:text-properties fo:font-variant="normal" fo:text-transform="none" fo:color="#ffffff" style:text-outline="false" style:text-line-through-style="none" style:text-line-through-type="none" style:text-position="0% 100%" style:font-name="Calibri" fo:font-size="25pt" fo:letter-spacing="normal" fo:language="en" fo:country="US" fo:font-style="normal" fo:text-shadow="none" style:text-underline-style="none" fo:font-weight="normal" style:letter-kerning="true" fo:background-color="transparent" style:font-name-asian="Noto Sans CJK JP Regular1" style:font-size-asian="25pt" style:language-asian="en" style:country-asian="US" style:font-style-asian="normal" style:font-weight-asian="normal" style:font-name-complex="Lohit Devanagari" style:font-size-complex="25pt" style:language-complex="en" style:country-complex="US" style:font-style-complex="normal" style:font-weight-complex="normal" style:text-emphasize="none" style:font-relief="none" style:text-overline-style="none" style:text-overline-color="font-color"/>
    </style:style>
    <style:style style:name="T7" style:family="text">
      <style:text-properties fo:text-transform="uppercase" fo:color="#ffffff" style:text-line-through-style="none" style:text-line-through-type="none" style:text-position="0% 100%" style:font-name="Calibri Light" fo:font-size="30pt" fo:letter-spacing="normal" fo:font-style="normal" style:text-underline-style="none" fo:font-weight="bold" style:font-size-asian="30pt" style:font-style-asian="normal" style:font-weight-asian="bold" style:font-size-complex="30pt" style:font-style-complex="normal" style:font-weight-complex="bold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•">
        <style:list-level-properties text:space-before="0.001cm" text:min-label-width="1.587cm"/>
        <style:text-properties fo:font-family="Arial" style:font-family-generic="swiss" style:font-pitch="variable" fo:color="#ffffff" fo:font-size="100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•">
        <style:list-level-properties text:space-before="0.001cm" text:min-label-width="0.793cm"/>
        <style:text-properties fo:font-family="Arial" fo:color="#ffffff" fo:font-size="100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제목_20_슬라이드" presentation:presentation-page-layout-name="AL1T0">
        <draw:frame draw:name="Picture 2" draw:style-name="gr1" draw:text-style-name="P1" draw:layer="layout" svg:width="33.866cm" svg:height="19.049cm" svg:x="-0.062cm" svg:y="-0.128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2" draw:text-style-name="P1" draw:layer="layout" svg:width="33.857cm" svg:height="19.044cm" svg:x="0cm" svg:y="0cm">
          <draw:image xlink:href="Pictures/100002010000078000000438098B849E9ED2F373.png" xlink:type="simple" xlink:show="embed" xlink:actuate="onLoad">
            <text:p/>
          </draw:image>
        </draw:frame>
        <draw:custom-shape draw:name="Freeform 5" draw:style-name="gr3" draw:text-style-name="P2" draw:layer="layout" svg:width="17.725cm" svg:height="17.262cm" svg:x="16.188cm" svg:y="1.834cm">
          <text:p/>
          <draw:enhanced-geometry draw:mirror-horizontal="false" draw:mirror-vertical="false" svg:viewBox="0 0 0 0" drawooo:sub-view-size="1333 1298" draw:text-areas="0 0 ?f14 ?f15" draw:type="ooxml-non-primitive" draw:enhanced-path="M 1333 1031 C 1333 380 1333 380 1333 380 1215 154 979 0 706 0 317 0 0 316 0 706 0 954 129 1172 323 1298 1090 1298 1090 1298 1090 1298 1193 1232 1276 1140 1333 1031 Z N">
            <draw:equation draw:name="f0" draw:formula="1333*logwidth/1333"/>
            <draw:equation draw:name="f1" draw:formula="1031*logheight/1298"/>
            <draw:equation draw:name="f2" draw:formula="1333*logwidth/1333"/>
            <draw:equation draw:name="f3" draw:formula="380*logheight/1298"/>
            <draw:equation draw:name="f4" draw:formula="706*logwidth/1333"/>
            <draw:equation draw:name="f5" draw:formula="0*logheight/1298"/>
            <draw:equation draw:name="f6" draw:formula="0*logwidth/1333"/>
            <draw:equation draw:name="f7" draw:formula="706*logheight/1298"/>
            <draw:equation draw:name="f8" draw:formula="323*logwidth/1333"/>
            <draw:equation draw:name="f9" draw:formula="1298*logheight/1298"/>
            <draw:equation draw:name="f10" draw:formula="1090*logwidth/1333"/>
            <draw:equation draw:name="f11" draw:formula="1298*logheight/1298"/>
            <draw:equation draw:name="f12" draw:formula="1333*logwidth/1333"/>
            <draw:equation draw:name="f13" draw:formula="1031*logheight/1298"/>
            <draw:equation draw:name="f14" draw:formula="logwidth"/>
            <draw:equation draw:name="f15" draw:formula="logheight"/>
          </draw:enhanced-geometry>
        </draw:custom-shape>
        <draw:frame draw:name="제목 1" presentation:style-name="pr1" draw:text-style-name="P4" draw:layer="layout" svg:width="12.537cm" svg:height="4.555cm" svg:x="18.675cm" svg:y="5.445cm" presentation:class="title" presentation:user-transformed="true">
          <draw:text-box>
            <text:p text:style-name="P3">
              <text:span text:style-name="T1">Data structure design</text:span>
            </text:p>
          </draw:text-box>
        </draw:frame>
        <draw:frame draw:name="부제목 2" presentation:style-name="pr2" draw:text-style-name="P6" draw:layer="layout" svg:width="12.537cm" svg:height="4.735cm" svg:x="18.462cm" svg:y="11.28cm" presentation:class="subtitle" presentation:user-transformed="true">
          <draw:text-box>
            <text:p text:style-name="P5">
              <text:span text:style-name="T2">천조교와 </text:span>
              <text:span text:style-name="T2">2</text:span>
              <text:span text:style-name="T2">소대</text:span>
            </text:p>
            <text:p text:style-name="P5">
              <text:span text:style-name="T2">20140165 </text:span>
              <text:span text:style-name="T2">천영재</text:span>
              <text:span text:style-name="T2">, 20145523 </text:span>
              <text:span text:style-name="T2">김상헌</text:span>
            </text:p>
            <text:p text:style-name="P5">
              <text:span text:style-name="T2">20155587 </text:span>
              <text:span text:style-name="T2">손희덕</text:span>
              <text:span text:style-name="T2">, 20164204 </text:span>
              <text:span text:style-name="T2">이상민</text:span>
            </text:p>
            <text:p text:style-name="P5">
              <text:span text:style-name="T2">20176959 </text:span>
              <text:span text:style-name="T2">김영권</text:span>
            </text:p>
          </draw:text-box>
        </draw:frame>
        <draw:custom-shape draw:name="Freeform 14" draw:style-name="gr4" draw:text-style-name="P7" draw:layer="layout" svg:width="19.157cm" svg:height="16.681cm" svg:x="14.671cm" svg:y="0.291cm">
          <text:p/>
          <draw:enhanced-geometry draw:mirror-horizontal="false" draw:mirror-vertical="false" svg:viewBox="0 0 0 0" drawooo:sub-view-size="6896713 6005491" draw:text-areas="0 0 ?f26 ?f27" draw:type="ooxml-non-primitive" draw:enhanced-path="M 3912717 0 C 4993184 0 5971363 437946 6679426 1146008 L 6896713 1385085 6896713 1431256 6657442 1167992 C 5955006 465555 4984599 31089 3912717 31089 1768953 31089 31089 1768953 31089 3912717 31089 4649636 236442 5338592 593046 5925483 L 633874 5989169 607415 6005491 566458 5941603 C 206998 5350013 0 4655538 0 3912717 0 1751783 1751783 0 3912717 0 Z N">
            <draw:equation draw:name="f0" draw:formula="3912717*logwidth/6896713"/>
            <draw:equation draw:name="f1" draw:formula="0*logheight/6005491"/>
            <draw:equation draw:name="f2" draw:formula="6679426*logwidth/6896713"/>
            <draw:equation draw:name="f3" draw:formula="1146008*logheight/6005491"/>
            <draw:equation draw:name="f4" draw:formula="6896713*logwidth/6896713"/>
            <draw:equation draw:name="f5" draw:formula="1385085*logheight/6005491"/>
            <draw:equation draw:name="f6" draw:formula="6896713*logwidth/6896713"/>
            <draw:equation draw:name="f7" draw:formula="1431256*logheight/6005491"/>
            <draw:equation draw:name="f8" draw:formula="6657442*logwidth/6896713"/>
            <draw:equation draw:name="f9" draw:formula="1167992*logheight/6005491"/>
            <draw:equation draw:name="f10" draw:formula="3912717*logwidth/6896713"/>
            <draw:equation draw:name="f11" draw:formula="31089*logheight/6005491"/>
            <draw:equation draw:name="f12" draw:formula="31089*logwidth/6896713"/>
            <draw:equation draw:name="f13" draw:formula="3912717*logheight/6005491"/>
            <draw:equation draw:name="f14" draw:formula="593046*logwidth/6896713"/>
            <draw:equation draw:name="f15" draw:formula="5925483*logheight/6005491"/>
            <draw:equation draw:name="f16" draw:formula="633874*logwidth/6896713"/>
            <draw:equation draw:name="f17" draw:formula="5989169*logheight/6005491"/>
            <draw:equation draw:name="f18" draw:formula="607415*logwidth/6896713"/>
            <draw:equation draw:name="f19" draw:formula="6005491*logheight/6005491"/>
            <draw:equation draw:name="f20" draw:formula="566458*logwidth/6896713"/>
            <draw:equation draw:name="f21" draw:formula="5941603*logheight/6005491"/>
            <draw:equation draw:name="f22" draw:formula="0*logwidth/6896713"/>
            <draw:equation draw:name="f23" draw:formula="3912717*logheight/6005491"/>
            <draw:equation draw:name="f24" draw:formula="3912717*logwidth/6896713"/>
            <draw:equation draw:name="f25" draw:formula="0*logheight/6005491"/>
            <draw:equation draw:name="f26" draw:formula="logwidth"/>
            <draw:equation draw:name="f27" draw:formula="logheight"/>
          </draw:enhanced-geometry>
        </draw:custom-shape>
        <draw:g draw:name="Group 76">
          <draw:line draw:name="Straight Connector 77" draw:style-name="gr5" draw:text-style-name="P1" draw:layer="layout" svg:x1="25.75cm" svg:y1="0.92cm" svg:x2="25.741cm" svg:y2="1.428cm">
            <text:p/>
          </draw:line>
          <draw:line draw:name="Straight Connector 78" draw:style-name="gr5" draw:text-style-name="P1" draw:layer="layout" svg:x1="26.154cm" svg:y1="0.94cm" svg:x2="26.126cm" svg:y2="1.447cm">
            <text:p/>
          </draw:line>
          <draw:line draw:name="Straight Connector 79" draw:style-name="gr5" draw:text-style-name="P1" draw:layer="layout" svg:x1="26.559cm" svg:y1="0.966cm" svg:x2="26.514cm" svg:y2="1.472cm">
            <text:p/>
          </draw:line>
          <draw:line draw:name="Straight Connector 80" draw:style-name="gr5" draw:text-style-name="P1" draw:layer="layout" svg:x1="26.949cm" svg:y1="1.024cm" svg:x2="26.886cm" svg:y2="1.528cm">
            <text:p/>
          </draw:line>
          <draw:line draw:name="Straight Connector 81" draw:style-name="gr5" draw:text-style-name="P1" draw:layer="layout" svg:x1="27.34cm" svg:y1="1.085cm" svg:x2="27.251cm" svg:y2="1.585cm">
            <text:p/>
          </draw:line>
          <draw:line draw:name="Straight Connector 82" draw:style-name="gr5" draw:text-style-name="P1" draw:layer="layout" svg:x1="27.743cm" svg:y1="1.165cm" svg:x2="27.637cm" svg:y2="1.662cm">
            <text:p/>
          </draw:line>
          <draw:line draw:name="Straight Connector 83" draw:style-name="gr5" draw:text-style-name="P1" draw:layer="layout" svg:x1="28.134cm" svg:y1="1.246cm" svg:x2="28.01cm" svg:y2="1.738cm">
            <text:p/>
          </draw:line>
          <draw:line draw:name="Straight Connector 84" draw:style-name="gr5" draw:text-style-name="P1" draw:layer="layout" svg:x1="28.52cm" svg:y1="1.341cm" svg:x2="28.38cm" svg:y2="1.83cm">
            <text:p/>
          </draw:line>
          <draw:line draw:name="Straight Connector 85" draw:style-name="gr5" draw:text-style-name="P1" draw:layer="layout" svg:x1="28.904cm" svg:y1="1.47cm" svg:x2="28.738cm" svg:y2="1.95cm">
            <text:p/>
          </draw:line>
          <draw:line draw:name="Straight Connector 86" draw:style-name="gr5" draw:text-style-name="P1" draw:layer="layout" svg:x1="29.278cm" svg:y1="1.602cm" svg:x2="29.095cm" svg:y2="2.076cm">
            <text:p/>
          </draw:line>
          <draw:line draw:name="Straight Connector 87" draw:style-name="gr5" draw:text-style-name="P1" draw:layer="layout" svg:x1="29.652cm" svg:y1="1.746cm" svg:x2="29.453cm" svg:y2="2.213cm">
            <text:p/>
          </draw:line>
          <draw:line draw:name="Straight Connector 88" draw:style-name="gr5" draw:text-style-name="P1" draw:layer="layout" svg:x1="30.003cm" svg:y1="1.941cm" svg:x2="29.788cm" svg:y2="2.402cm">
            <text:p/>
          </draw:line>
          <draw:line draw:name="Straight Connector 89" draw:style-name="gr5" draw:text-style-name="P1" draw:layer="layout" svg:x1="30.371cm" svg:y1="2.127cm" svg:x2="30.132cm" svg:y2="2.575cm">
            <text:p/>
          </draw:line>
          <draw:line draw:name="Straight Connector 90" draw:style-name="gr5" draw:text-style-name="P1" draw:layer="layout" svg:x1="30.715cm" svg:y1="2.311cm" svg:x2="30.461cm" svg:y2="2.75cm">
            <text:p/>
          </draw:line>
          <draw:line draw:name="Straight Connector 91" draw:style-name="gr5" draw:text-style-name="P1" draw:layer="layout" svg:x1="31.053cm" svg:y1="2.526cm" svg:x2="30.783cm" svg:y2="2.957cm">
            <text:p/>
          </draw:line>
          <draw:line draw:name="Straight Connector 92" draw:style-name="gr5" draw:text-style-name="P1" draw:layer="layout" svg:x1="31.396cm" svg:y1="2.732cm" svg:x2="31.112cm" svg:y2="3.153cm">
            <text:p/>
          </draw:line>
          <draw:line draw:name="Straight Connector 93" draw:style-name="gr5" draw:text-style-name="P1" draw:layer="layout" svg:x1="31.732cm" svg:y1="2.962cm" svg:x2="31.426cm" svg:y2="3.368cm">
            <text:p/>
          </draw:line>
          <draw:line draw:name="Straight Connector 94" draw:style-name="gr5" draw:text-style-name="P1" draw:layer="layout" svg:x1="32.037cm" svg:y1="3.199cm" svg:x2="31.717cm" svg:y2="3.594cm">
            <text:p/>
          </draw:line>
          <draw:line draw:name="Straight Connector 95" draw:style-name="gr5" draw:text-style-name="P1" draw:layer="layout" svg:x1="32.347cm" svg:y1="3.456cm" svg:x2="32.013cm" svg:y2="3.839cm">
            <text:p/>
          </draw:line>
          <draw:line draw:name="Straight Connector 96" draw:style-name="gr5" draw:text-style-name="P1" draw:layer="layout" svg:x1="32.637cm" svg:y1="3.739cm" svg:x2="32.29cm" svg:y2="4.111cm">
            <text:p/>
          </draw:line>
          <draw:line draw:name="Straight Connector 97" draw:style-name="gr5" draw:text-style-name="P1" draw:layer="layout" svg:x1="32.931cm" svg:y1="4.015cm" svg:x2="32.565cm" svg:y2="4.368cm">
            <text:p/>
          </draw:line>
          <draw:line draw:name="Straight Connector 98" draw:style-name="gr5" draw:text-style-name="P1" draw:layer="layout" svg:x1="33.196cm" svg:y1="4.3cm" svg:x2="32.818cm" svg:y2="4.64cm">
            <text:p/>
          </draw:line>
          <draw:line draw:name="Straight Connector 99" draw:style-name="gr5" draw:text-style-name="P1" draw:layer="layout" svg:x1="33.447cm" svg:y1="4.611cm" svg:x2="33.057cm" svg:y2="4.937cm">
            <text:p/>
          </draw:line>
          <draw:line draw:name="Straight Connector 100" draw:style-name="gr5" draw:text-style-name="P1" draw:layer="layout" svg:x1="33.71cm" svg:y1="4.92cm" svg:x2="33.309cm" svg:y2="5.232cm">
            <text:p/>
          </draw:line>
          <draw:line draw:name="Straight Connector 101" draw:style-name="gr5" draw:text-style-name="P1" draw:layer="layout" svg:x1="33.866cm" svg:y1="5.306cm" svg:x2="33.54cm" svg:y2="5.536cm">
            <text:p/>
          </draw:line>
          <draw:line draw:name="Straight Connector 102" draw:style-name="gr5" draw:text-style-name="P1" draw:layer="layout" svg:x1="33.86cm" svg:y1="5.787cm" svg:x2="33.749cm" svg:y2="5.847cm">
            <text:p/>
          </draw:line>
          <draw:line draw:name="Straight Connector 103" draw:style-name="gr5" draw:text-style-name="P1" draw:layer="layout" svg:x1="25.351cm" svg:y1="0.928cm" svg:x2="25.368cm" svg:y2="1.436cm">
            <text:p/>
          </draw:line>
          <draw:line draw:name="Straight Connector 104" draw:style-name="gr5" draw:text-style-name="P1" draw:layer="layout" svg:x1="24.952cm" svg:y1="0.935cm" svg:x2="24.987cm" svg:y2="1.442cm">
            <text:p/>
          </draw:line>
          <draw:line draw:name="Straight Connector 105" draw:style-name="gr5" draw:text-style-name="P1" draw:layer="layout" svg:x1="24.547cm" svg:y1="0.976cm" svg:x2="24.6cm" svg:y2="1.482cm">
            <text:p/>
          </draw:line>
          <draw:line draw:name="Straight Connector 106" draw:style-name="gr5" draw:text-style-name="P1" draw:layer="layout" svg:x1="24.155cm" svg:y1="1.018cm" svg:x2="24.225cm" svg:y2="1.521cm">
            <text:p/>
          </draw:line>
          <draw:line draw:name="Straight Connector 107" draw:style-name="gr5" draw:text-style-name="P1" draw:layer="layout" svg:x1="23.756cm" svg:y1="1.082cm" svg:x2="23.852cm" svg:y2="1.58cm">
            <text:p/>
          </draw:line>
          <draw:line draw:name="Straight Connector 108" draw:style-name="gr5" draw:text-style-name="P1" draw:layer="layout" svg:x1="23.362cm" svg:y1="1.145cm" svg:x2="23.475cm" svg:y2="1.64cm">
            <text:p/>
          </draw:line>
          <draw:line draw:name="Straight Connector 109" draw:style-name="gr5" draw:text-style-name="P1" draw:layer="layout" svg:x1="22.98cm" svg:y1="1.248cm" svg:x2="23.111cm" svg:y2="1.738cm">
            <text:p/>
          </draw:line>
          <draw:line draw:name="Straight Connector 110" draw:style-name="gr5" draw:text-style-name="P1" draw:layer="layout" svg:x1="22.599cm" svg:y1="1.35cm" svg:x2="22.747cm" svg:y2="1.836cm">
            <text:p/>
          </draw:line>
          <draw:line draw:name="Straight Connector 111" draw:style-name="gr5" draw:text-style-name="P1" draw:layer="layout" svg:x1="22.217cm" svg:y1="1.492cm" svg:x2="22.39cm" svg:y2="1.97cm">
            <text:p/>
          </draw:line>
          <draw:line draw:name="Straight Connector 112" draw:style-name="gr5" draw:text-style-name="P1" draw:layer="layout" svg:x1="21.839cm" svg:y1="1.633cm" svg:x2="22.028cm" svg:y2="2.104cm">
            <text:p/>
          </draw:line>
          <draw:line draw:name="Straight Connector 113" draw:style-name="gr5" draw:text-style-name="P1" draw:layer="layout" svg:x1="21.461cm" svg:y1="1.774cm" svg:x2="21.667cm" svg:y2="2.238cm">
            <text:p/>
          </draw:line>
          <draw:line draw:name="Straight Connector 114" draw:style-name="gr5" draw:text-style-name="P1" draw:layer="layout" svg:x1="21.106cm" svg:y1="1.941cm" svg:x2="21.328cm" svg:y2="2.398cm">
            <text:p/>
          </draw:line>
          <draw:line draw:name="Straight Connector 115" draw:style-name="gr5" draw:text-style-name="P1" draw:layer="layout" svg:x1="20.748cm" svg:y1="2.118cm" svg:x2="20.993cm" svg:y2="2.562cm">
            <text:p/>
          </draw:line>
          <draw:line draw:name="Straight Connector 116" draw:style-name="gr5" draw:text-style-name="P1" draw:layer="layout" svg:x1="20.396cm" svg:y1="2.313cm" svg:x2="20.657cm" svg:y2="2.749cm">
            <text:p/>
          </draw:line>
          <draw:line draw:name="Straight Connector 117" draw:style-name="gr5" draw:text-style-name="P1" draw:layer="layout" svg:x1="20.056cm" svg:y1="2.521cm" svg:x2="20.333cm" svg:y2="2.948cm">
            <text:p/>
          </draw:line>
          <draw:line draw:name="Straight Connector 118" draw:style-name="gr5" draw:text-style-name="P1" draw:layer="layout" svg:x1="19.725cm" svg:y1="2.758cm" svg:x2="20.016cm" svg:y2="3.174cm">
            <text:p/>
          </draw:line>
          <draw:line draw:name="Straight Connector 119" draw:style-name="gr5" draw:text-style-name="P1" draw:layer="layout" svg:x1="19.408cm" svg:y1="2.998cm" svg:x2="19.721cm" svg:y2="3.398cm">
            <text:p/>
          </draw:line>
          <draw:line draw:name="Straight Connector 120" draw:style-name="gr5" draw:text-style-name="P1" draw:layer="layout" svg:x1="19.095cm" svg:y1="3.235cm" svg:x2="19.421cm" svg:y2="3.625cm">
            <text:p/>
          </draw:line>
          <draw:line draw:name="Straight Connector 121" draw:style-name="gr5" draw:text-style-name="P1" draw:layer="layout" svg:x1="18.776cm" svg:y1="3.497cm" svg:x2="19.116cm" svg:y2="3.875cm">
            <text:p/>
          </draw:line>
          <draw:line draw:name="Straight Connector 122" draw:style-name="gr5" draw:text-style-name="P1" draw:layer="layout" svg:x1="18.498cm" svg:y1="3.773cm" svg:x2="18.851cm" svg:y2="4.139cm">
            <text:p/>
          </draw:line>
          <draw:line draw:name="Straight Connector 123" draw:style-name="gr5" draw:text-style-name="P1" draw:layer="layout" svg:x1="18.2cm" svg:y1="4.051cm" svg:x2="18.572cm" svg:y2="4.398cm">
            <text:p/>
          </draw:line>
          <draw:line draw:name="Straight Connector 124" draw:style-name="gr5" draw:text-style-name="P1" draw:layer="layout" svg:x1="17.924cm" svg:y1="4.329cm" svg:x2="18.307cm" svg:y2="4.663cm">
            <text:p/>
          </draw:line>
          <draw:line draw:name="Straight Connector 125" draw:style-name="gr5" draw:text-style-name="P1" draw:layer="layout" svg:x1="17.667cm" svg:y1="4.653cm" svg:x2="18.061cm" svg:y2="4.974cm">
            <text:p/>
          </draw:line>
          <draw:line draw:name="Straight Connector 126" draw:style-name="gr5" draw:text-style-name="P1" draw:layer="layout" svg:x1="17.414cm" svg:y1="4.963cm" svg:x2="17.82cm" svg:y2="5.269cm">
            <text:p/>
          </draw:line>
          <draw:line draw:name="Straight Connector 127" draw:style-name="gr5" draw:text-style-name="P1" draw:layer="layout" svg:x1="17.188cm" svg:y1="5.278cm" svg:x2="17.608cm" svg:y2="5.563cm">
            <text:p/>
          </draw:line>
          <draw:line draw:name="Straight Connector 128" draw:style-name="gr5" draw:text-style-name="P1" draw:layer="layout" svg:x1="16.967cm" svg:y1="5.618cm" svg:x2="17.398cm" svg:y2="5.887cm">
            <text:p/>
          </draw:line>
          <draw:line draw:name="Straight Connector 129" draw:style-name="gr5" draw:text-style-name="P1" draw:layer="layout" svg:x1="16.747cm" svg:y1="5.957cm" svg:x2="17.187cm" svg:y2="6.211cm">
            <text:p/>
          </draw:line>
          <draw:line draw:name="Straight Connector 130" draw:style-name="gr5" draw:text-style-name="P1" draw:layer="layout" svg:x1="16.567cm" svg:y1="6.308cm" svg:x2="17.015cm" svg:y2="6.547cm">
            <text:p/>
          </draw:line>
          <draw:line draw:name="Straight Connector 131" draw:style-name="gr5" draw:text-style-name="P1" draw:layer="layout" svg:x1="16.382cm" svg:y1="6.658cm" svg:x2="16.842cm" svg:y2="6.873cm">
            <text:p/>
          </draw:line>
          <draw:line draw:name="Straight Connector 132" draw:style-name="gr5" draw:text-style-name="P1" draw:layer="layout" svg:x1="16.194cm" svg:y1="7.017cm" svg:x2="16.661cm" svg:y2="7.216cm">
            <text:p/>
          </draw:line>
          <draw:line draw:name="Straight Connector 133" draw:style-name="gr5" draw:text-style-name="P1" draw:layer="layout" svg:x1="16.042cm" svg:y1="7.387cm" svg:x2="16.516cm" svg:y2="7.57cm">
            <text:p/>
          </draw:line>
          <draw:line draw:name="Straight Connector 134" draw:style-name="gr5" draw:text-style-name="P1" draw:layer="layout" svg:x1="15.898cm" svg:y1="7.765cm" svg:x2="16.378cm" svg:y2="7.931cm">
            <text:p/>
          </draw:line>
          <draw:line draw:name="Straight Connector 135" draw:style-name="gr5" draw:text-style-name="P1" draw:layer="layout" svg:x1="15.797cm" svg:y1="8.147cm" svg:x2="16.285cm" svg:y2="8.287cm">
            <text:p/>
          </draw:line>
          <draw:line draw:name="Straight Connector 136" draw:style-name="gr5" draw:text-style-name="P1" draw:layer="layout" svg:x1="15.691cm" svg:y1="8.531cm" svg:x2="16.184cm" svg:y2="8.654cm">
            <text:p/>
          </draw:line>
          <draw:line draw:name="Straight Connector 137" draw:style-name="gr5" draw:text-style-name="P1" draw:layer="layout" svg:x1="15.589cm" svg:y1="8.92cm" svg:x2="16.086cm" svg:y2="9.026cm">
            <text:p/>
          </draw:line>
          <draw:line draw:name="Straight Connector 138" draw:style-name="gr5" draw:text-style-name="P1" draw:layer="layout" svg:x1="15.493cm" svg:y1="9.308cm" svg:x2="15.993cm" svg:y2="9.396cm">
            <text:p/>
          </draw:line>
          <draw:line draw:name="Straight Connector 139" draw:style-name="gr5" draw:text-style-name="P1" draw:layer="layout" svg:x1="15.431cm" svg:y1="9.706cm" svg:x2="15.935cm" svg:y2="9.769cm">
            <text:p/>
          </draw:line>
          <draw:line draw:name="Straight Connector 140" draw:style-name="gr5" draw:text-style-name="P1" draw:layer="layout" svg:x1="15.38cm" svg:y1="10.105cm" svg:x2="15.887cm" svg:y2="10.15cm">
            <text:p/>
          </draw:line>
          <draw:line draw:name="Straight Connector 141" draw:style-name="gr5" draw:text-style-name="P1" draw:layer="layout" svg:x1="15.352cm" svg:y1="10.495cm" svg:x2="15.859cm" svg:y2="10.522cm">
            <text:p/>
          </draw:line>
          <draw:line draw:name="Straight Connector 142" draw:style-name="gr5" draw:text-style-name="P1" draw:layer="layout" svg:x1="15.337cm" svg:y1="10.903cm" svg:x2="15.845cm" svg:y2="10.912cm">
            <text:p/>
          </draw:line>
          <draw:line draw:name="Straight Connector 143" draw:style-name="gr5" draw:text-style-name="P1" draw:layer="layout" svg:x1="15.33cm" svg:y1="11.306cm" svg:x2="15.837cm" svg:y2="11.289cm">
            <text:p/>
          </draw:line>
          <draw:line draw:name="Straight Connector 144" draw:style-name="gr5" draw:text-style-name="P1" draw:layer="layout" svg:x1="15.322cm" svg:y1="11.704cm" svg:x2="15.829cm" svg:y2="11.67cm">
            <text:p/>
          </draw:line>
          <draw:line draw:name="Straight Connector 145" draw:style-name="gr5" draw:text-style-name="P1" draw:layer="layout" svg:x1="15.374cm" svg:y1="12.097cm" svg:x2="15.88cm" svg:y2="12.044cm">
            <text:p/>
          </draw:line>
          <draw:line draw:name="Straight Connector 146" draw:style-name="gr5" draw:text-style-name="P1" draw:layer="layout" svg:x1="15.427cm" svg:y1="12.49cm" svg:x2="15.93cm" svg:y2="12.419cm">
            <text:p/>
          </draw:line>
          <draw:line draw:name="Straight Connector 147" draw:style-name="gr5" draw:text-style-name="P1" draw:layer="layout" svg:x1="15.463cm" svg:y1="12.903cm" svg:x2="15.961cm" svg:y2="12.806cm">
            <text:p/>
          </draw:line>
          <draw:line draw:name="Straight Connector 148" draw:style-name="gr5" draw:text-style-name="P1" draw:layer="layout" svg:x1="15.547cm" svg:y1="13.286cm" svg:x2="16.042cm" svg:y2="13.173cm">
            <text:p/>
          </draw:line>
          <draw:line draw:name="Straight Connector 149" draw:style-name="gr5" draw:text-style-name="P1" draw:layer="layout" svg:x1="15.631cm" svg:y1="13.677cm" svg:x2="16.122cm" svg:y2="13.546cm">
            <text:p/>
          </draw:line>
          <draw:line draw:name="Straight Connector 150" draw:style-name="gr5" draw:text-style-name="P1" draw:layer="layout" svg:x1="15.729cm" svg:y1="14.073cm" svg:x2="16.215cm" svg:y2="13.925cm">
            <text:p/>
          </draw:line>
          <draw:line draw:name="Straight Connector 151" draw:style-name="gr5" draw:text-style-name="P1" draw:layer="layout" svg:x1="15.855cm" svg:y1="14.445cm" svg:x2="16.332cm" svg:y2="14.271cm">
            <text:p/>
          </draw:line>
          <draw:line draw:name="Straight Connector 152" draw:style-name="gr5" draw:text-style-name="P1" draw:layer="layout" svg:x1="16.011cm" svg:y1="14.824cm" svg:x2="16.483cm" svg:y2="14.634cm">
            <text:p/>
          </draw:line>
          <draw:line draw:name="Straight Connector 153" draw:style-name="gr5" draw:text-style-name="P1" draw:layer="layout" svg:x1="16.162cm" svg:y1="15.197cm" svg:x2="16.626cm" svg:y2="14.991cm">
            <text:p/>
          </draw:line>
          <draw:line draw:name="Straight Connector 154" draw:style-name="gr5" draw:text-style-name="P1" draw:layer="layout" svg:x1="16.32cm" svg:y1="15.569cm" svg:x2="16.776cm" svg:y2="15.347cm">
            <text:p/>
          </draw:line>
        </draw:g>
        <presentation:notes draw:style-name="dp2">
          <draw:page-thumbnail draw:style-name="gr6" draw:layer="layout" svg:width="19.798cm" svg:height="11.136cm" svg:x="0.6cm" svg:y="2.257cm" draw:page-number="1" presentation:class="page"/>
          <draw:frame presentation:style-name="pr3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roles" draw:style-name="dp3" draw:master-page-name="제목_20_및_20_내용" presentation:presentation-page-layout-name="AL2T11">
        <draw:frame draw:name="Picture 2" draw:style-name="gr7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2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3" draw:text-style-name="P2" draw:layer="layout" svg:width="30.996cm" svg:height="19.151cm" svg:x="1.435cm" svg:y="0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InDex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item>
                <text:p text:style-name="P11">
                  <text:span text:style-name="T4">Program Introduce</text:span>
                </text:p>
              </text:list-item>
              <text:list-item>
                <text:p text:style-name="P11">
                  <text:span text:style-name="T4">Data set</text:span>
                </text:p>
              </text:list-item>
              <text:list-item>
                <text:p text:style-name="P11">
                  <text:span text:style-name="T4">Visualization Frame</text:span>
                </text:p>
              </text:list-item>
              <text:list-item>
                <text:p text:style-name="P11">
                  <text:span text:style-name="T4">Algorithm OutLine</text:span>
                </text:p>
              </text:list-item>
              <text:list-item>
                <text:p text:style-name="P11">
                  <text:span text:style-name="T4">Dynamic Graph : Node &amp; Edge</text:span>
                </text:p>
              </text:list-item>
            </text:list>
          </draw:text-box>
        </draw:frame>
        <presentation:notes draw:style-name="dp2">
          <draw:page-thumbnail draw:style-name="gr6" draw:layer="layout" svg:width="19.798cm" svg:height="11.136cm" svg:x="0.6cm" svg:y="2.257cm" draw:page-number="2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3" draw:master-page-name="제목_20_및_20_내용" presentation:presentation-page-layout-name="AL2T11">
        <draw:frame draw:name="Picture 2" draw:style-name="gr8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9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10" draw:text-style-name="P2" draw:layer="layout" svg:width="30.996cm" svg:height="19.151cm" svg:x="1.435cm" svg:y="0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Program introduce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item>
                <text:p text:style-name="P11">
                  <text:span text:style-name="T5">310</text:span>
                  <text:span text:style-name="T5">에서 현재 위치를 받아 최적의 경로를 실시간으로 찾아주는 모바일 어플리케이션</text:span>
                  <text:span text:style-name="T5">.</text:span>
                </text:p>
              </text:list-item>
              <text:list-item>
                <text:p text:style-name="P11">
                  <text:span text:style-name="T5">사용자의 기호와 상황에 맞춤형 경로 제공 </text:span>
                </text:p>
              </text:list-item>
            </text:list>
          </draw:text-box>
        </draw:frame>
        <presentation:notes draw:style-name="dp2">
          <draw:page-thumbnail draw:style-name="gr6" draw:layer="layout" svg:width="19.798cm" svg:height="11.136cm" svg:x="0.6cm" svg:y="2.257cm" draw:page-number="3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3" draw:master-page-name="제목_20_및_20_내용" presentation:presentation-page-layout-name="AL2T11">
        <draw:frame draw:name="Picture 2" draw:style-name="gr11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12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13" draw:text-style-name="P2" draw:layer="layout" svg:width="30.996cm" svg:height="19.151cm" svg:x="1.435cm" svg:y="0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Data set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item>
                <text:p text:style-name="P11">
                  <text:span text:style-name="T5">이용 데이터 </text:span>
                  <text:span text:style-name="T5">: </text:span>
                  <text:span text:style-name="T5">가공 데이터</text:span>
                </text:p>
                <text:p text:style-name="P11">
                  <text:span text:style-name="T5"/>
                </text:p>
              </text:list-item>
              <text:list-item>
                <text:p text:style-name="P11">
                  <text:span text:style-name="T5">데이터 종류</text:span>
                </text:p>
              </text:list-item>
              <text:list-item>
                <text:p text:style-name="P11">
                  <text:span text:style-name="T5">int MovingType</text:span>
                  <text:span text:style-name="T5">
                    <text:tab/>
                  </text:span>
                  <text:span text:style-name="T5">//</text:span>
                  <text:span text:style-name="T5">현시간 엘레베이터 작동 여부</text:span>
                </text:p>
              </text:list-item>
              <text:list-item>
                <text:p text:style-name="P11">
                  <text:span text:style-name="T5">int curretPosition</text:span>
                  <text:span text:style-name="T5">
                    <text:tab/>
                  </text:span>
                  <text:span text:style-name="T5">//</text:span>
                  <text:span text:style-name="T5">현시간 엘레베이터 위치</text:span>
                </text:p>
              </text:list-item>
              <text:list-item>
                <text:p text:style-name="P11">
                  <text:span text:style-name="T5">int currentCount</text:span>
                  <text:span text:style-name="T5">
                    <text:tab/>
                  </text:span>
                  <text:span text:style-name="T5">//</text:span>
                  <text:span text:style-name="T5">현시간 엘레베이터내 인원</text:span>
                </text:p>
              </text:list-item>
            </text:list>
          </draw:text-box>
        </draw:frame>
        <presentation:notes draw:style-name="dp2">
          <draw:page-thumbnail draw:style-name="gr6" draw:layer="layout" svg:width="19.798cm" svg:height="11.136cm" svg:x="0.6cm" svg:y="2.257cm" draw:page-number="4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3" draw:master-page-name="제목_20_및_20_내용" presentation:presentation-page-layout-name="AL2T11">
        <draw:frame draw:name="Picture 2" draw:style-name="gr14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15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16" draw:text-style-name="P2" draw:layer="layout" svg:width="30.996cm" svg:height="19.151cm" svg:x="1.435cm" svg:y="0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Visualization Frame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item>
                <text:p text:style-name="P11">
                  <text:span text:style-name="T4">[Frame]</text:span>
                </text:p>
              </text:list-item>
              <text:list-item>
                <text:p text:style-name="P11">
                  <text:span text:style-name="T4">310</text:span>
                  <text:span text:style-name="T4">관에 배치된 층별 지도</text:span>
                </text:p>
                <text:p text:style-name="P11">
                  <text:span text:style-name="T4"/>
                </text:p>
              </text:list-item>
              <text:list-item>
                <text:p text:style-name="P11">
                  <text:span text:style-name="T4">1</text:span>
                  <text:span text:style-name="T4">층</text:span>
                  <text:span text:style-name="T4">, B4</text:span>
                  <text:span text:style-name="T4">층은 층별 지도가 없음</text:span>
                </text:p>
              </text:list-item>
              <text:list-item>
                <text:p text:style-name="P11">
                  <text:span text:style-name="T4">따라서 이 두 층만 설계도면을</text:span>
                </text:p>
              </text:list-item>
              <text:list-item>
                <text:p text:style-name="P11">
                  <text:span text:style-name="T4">직접 그려 제공 예정</text:span>
                </text:p>
                <text:p text:style-name="P11">
                  <text:span text:style-name="T4">
                    <text:s/>
                  </text:span>
                </text:p>
              </text:list-item>
            </text:list>
          </draw:text-box>
        </draw:frame>
        <draw:frame draw:style-name="gr17" draw:text-style-name="P13" draw:layer="layout" svg:width="7.122cm" svg:height="10.6cm" svg:x="18cm" svg:y="7.4cm">
          <draw:image xlink:href="Pictures/10000000000002C9000003B767E156FB14453AAB.jpg" xlink:type="simple" xlink:show="embed" xlink:actuate="onLoad">
            <text:p/>
          </draw:image>
        </draw:frame>
        <draw:frame draw:style-name="gr18" draw:text-style-name="P13" draw:layer="layout" svg:width="7.517cm" svg:height="10.6cm" svg:x="25.8cm" svg:y="7.4cm">
          <draw:image xlink:href="Pictures/100000000000009C000000DC9BC4D6FCBCBEDB8E.png" xlink:type="simple" xlink:show="embed" xlink:actuate="onLoad">
            <text:p/>
          </draw:image>
        </draw:frame>
        <presentation:notes draw:style-name="dp2">
          <draw:page-thumbnail draw:style-name="gr6" draw:layer="layout" svg:width="19.798cm" svg:height="11.136cm" svg:x="0.6cm" svg:y="2.257cm" draw:page-number="5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3" draw:master-page-name="제목_20_및_20_내용" presentation:presentation-page-layout-name="AL2T11">
        <draw:frame draw:name="Picture 2" draw:style-name="gr19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20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21" draw:text-style-name="P2" draw:layer="layout" svg:width="30.996cm" svg:height="19.151cm" svg:x="1.435cm" svg:y="0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Algorithm OutLine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header>
                <text:p text:style-name="P11">
                  <text:span text:style-name="T4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</text:list-header>
            </text:list>
          </draw:text-box>
        </draw:frame>
        <draw:frame draw:name="내용 개체 틀 2" presentation:style-name="pr5" draw:text-style-name="P12" draw:layer="layout" svg:width="26.213cm" svg:height="10.512cm" svg:x="3.835cm" svg:y="5.574cm" presentation:class="outline" presentation:user-transformed="true">
          <draw:text-box>
            <text:list text:style-name="L3">
              <text:list-header>
                <text:p text:style-name="P11">
                  <text:span text:style-name="T6"/>
                </text:p>
              </text:list-header>
              <text:list-item>
                <text:p text:style-name="P11">
                  <text:span text:style-name="T6">주어진 조건 내에 두 지점간의 최단 경로 추출 알고리즘</text:span>
                  <text:span text:style-name="T6">.</text:span>
                </text:p>
                <text:p text:style-name="P11">
                  <text:span text:style-name="T6"/>
                </text:p>
              </text:list-item>
              <text:list-item>
                <text:p text:style-name="P11">
                  <text:span text:style-name="T6">논문 </text:span>
                </text:p>
                <text:p text:style-name="P11">
                  <text:span text:style-name="T4">Liu Liu and Sisi Zlatanova</text:span>
                  <text:span text:style-name="T4">저</text:span>
                </text:p>
                <text:p text:style-name="P11">
                  <text:span text:style-name="T4">&lt;A Two-level Path-finding Strategy for Indoor Naviga</text:span>
                  <text:span text:style-name="T4"/>
                  <text:span text:style-name="T4">tion&gt;</text:span>
                </text:p>
                <text:p text:style-name="P11">
                  <text:span text:style-name="T4">참고</text:span>
                </text:p>
                <text:p text:style-name="P11">
                  <text:span text:style-name="T4">
                    <text:s/>
                  </text:span>
                </text:p>
              </text:list-item>
            </text:list>
          </draw:text-box>
        </draw:frame>
        <presentation:notes draw:style-name="dp2">
          <draw:page-thumbnail draw:style-name="gr6" draw:layer="layout" svg:width="19.798cm" svg:height="11.136cm" svg:x="0.6cm" svg:y="2.257cm" draw:page-number="6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3" draw:master-page-name="제목_20_및_20_내용" presentation:presentation-page-layout-name="AL2T11">
        <draw:frame draw:name="Picture 2" draw:style-name="gr22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23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24" draw:text-style-name="P2" draw:layer="layout" svg:width="30.996cm" svg:height="19.151cm" svg:x="1.435cm" svg:y="0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Algorithm Outline 1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header>
                <text:p text:style-name="P11">
                  <text:span text:style-name="T4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</text:list-header>
            </text:list>
          </draw:text-box>
        </draw:frame>
        <draw:frame draw:style-name="gr18" draw:text-style-name="P13" draw:layer="layout" svg:width="8.463cm" svg:height="8.6cm" svg:x="24.337cm" svg:y="5.574cm">
          <draw:image xlink:href="Pictures/10000201000001B3000001BAB396AB4B2034F2DD.png" xlink:type="simple" xlink:show="embed" xlink:actuate="onLoad">
            <text:p/>
          </draw:image>
        </draw:frame>
        <draw:frame draw:name="내용 개체 틀 2" presentation:style-name="pr5" draw:text-style-name="P12" draw:layer="layout" svg:width="26.213cm" svg:height="10.512cm" svg:x="3.835cm" svg:y="5.574cm" presentation:class="outline" presentation:user-transformed="true">
          <draw:text-box>
            <text:list text:style-name="L3">
              <text:list-item>
                <text:p text:style-name="P11">
                  <text:span text:style-name="T4">사용자의 기호나 상황</text:span>
                </text:p>
                <text:p text:style-name="P11">
                  <text:span text:style-name="T4">( </text:span>
                  <text:span text:style-name="T4">이동 인원수</text:span>
                  <text:span text:style-name="T4">, </text:span>
                  <text:span text:style-name="T4">바쁨 여부등</text:span>
                  <text:span text:style-name="T4">),</text:span>
                </text:p>
                <text:p text:style-name="P11">
                  <text:span text:style-name="T4">현재위치와 도착지</text:span>
                </text:p>
                <text:p text:style-name="P11">
                  <text:span text:style-name="T4">입력 받는다</text:span>
                  <text:span text:style-name="T4">.</text:span>
                </text:p>
                <text:p text:style-name="P11">
                  <text:span text:style-name="T4">
                    <text:s/>
                  </text:span>
                </text:p>
              </text:list-item>
            </text:list>
          </draw:text-box>
        </draw:frame>
        <draw:frame draw:name="그림 4" draw:style-name="gr2" draw:text-style-name="P1" draw:layer="layout" svg:width="7.288cm" svg:height="13.379cm" svg:x="15.912cm" svg:y="5.2cm">
          <draw:image xlink:href="Pictures/100000000000020B000003C0800F66F182CF63C3.png" xlink:type="simple" xlink:show="embed" xlink:actuate="onLoad">
            <text:p/>
          </draw:image>
        </draw:frame>
        <presentation:notes draw:style-name="dp2">
          <draw:page-thumbnail draw:style-name="gr6" draw:layer="layout" svg:width="19.798cm" svg:height="11.136cm" svg:x="0.6cm" svg:y="2.257cm" draw:page-number="7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3" draw:master-page-name="제목_20_및_20_내용" presentation:presentation-page-layout-name="AL2T11">
        <draw:frame draw:name="Picture 2" draw:style-name="gr25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26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27" draw:text-style-name="P2" draw:layer="layout" svg:width="30.996cm" svg:height="19.151cm" svg:x="1.435cm" svg:y="-0.101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Algorithm outline 2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header>
                <text:p text:style-name="P11">
                  <text:span text:style-name="T4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</text:list-header>
            </text:list>
          </draw:text-box>
        </draw:frame>
        <draw:frame draw:style-name="gr28" draw:text-style-name="P14" draw:layer="layout" svg:width="6.912cm" svg:height="5.607cm" svg:x="26.288cm" svg:y="5.2cm">
          <draw:image xlink:href="Pictures/10000201000001AD0000015C1BACDB0241DB1073.png" xlink:type="simple" xlink:show="embed" xlink:actuate="onLoad">
            <text:p/>
          </draw:image>
        </draw:frame>
        <draw:frame draw:style-name="gr28" draw:text-style-name="P14" draw:layer="layout" svg:width="12.712cm" svg:height="5.607cm" svg:x="19cm" svg:y="11.6cm">
          <draw:image xlink:href="Pictures/10000201000001AD0000015C1BACDB0241DB1073.png" xlink:type="simple" xlink:show="embed" xlink:actuate="onLoad">
            <text:p/>
          </draw:image>
        </draw:frame>
        <draw:frame draw:style-name="gr28" draw:text-style-name="P14" draw:layer="layout" svg:width="6.912cm" svg:height="5.607cm" svg:x="18.8cm" svg:y="5cm">
          <draw:image xlink:href="Pictures/10000201000001AD0000015C1BACDB0241DB1073.png" xlink:type="simple" xlink:show="embed" xlink:actuate="onLoad">
            <text:p/>
          </draw:image>
        </draw:frame>
        <draw:frame draw:name="내용 개체 틀 2" presentation:style-name="pr5" draw:text-style-name="P12" draw:layer="layout" svg:width="26.213cm" svg:height="10.512cm" svg:x="3.835cm" svg:y="5.574cm" presentation:class="outline" presentation:user-transformed="true">
          <draw:text-box>
            <text:list text:style-name="L3">
              <text:list-item>
                <text:p text:style-name="P11">
                  <text:span text:style-name="T4">입력받은 값을 바탕으로 현재위치에서</text:span>
                </text:p>
                <text:p text:style-name="P11">
                  <text:span text:style-name="T4">도착지까지 갈 수있는 모든 경로 추출</text:span>
                </text:p>
              </text:list-item>
            </text:list>
          </draw:text-box>
        </draw:frame>
        <presentation:notes draw:style-name="dp2">
          <draw:page-thumbnail draw:style-name="gr6" draw:layer="layout" svg:width="19.798cm" svg:height="11.136cm" svg:x="0.6cm" svg:y="2.257cm" draw:page-number="8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3" draw:master-page-name="제목_20_및_20_내용" presentation:presentation-page-layout-name="AL2T11">
        <draw:frame draw:name="Picture 2" draw:style-name="gr29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30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31" draw:text-style-name="P2" draw:layer="layout" svg:width="30.996cm" svg:height="19.151cm" svg:x="1.435cm" svg:y="-0.101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Algorithm outline 3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3.834cm" svg:y="5.574cm" presentation:class="outline" presentation:user-transformed="true">
          <draw:text-box>
            <text:list text:style-name="L3">
              <text:list-header>
                <text:p text:style-name="P11">
                  <text:span text:style-name="T4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  <text:p text:style-name="P11">
                  <text:span text:style-name="T5"/>
                </text:p>
              </text:list-header>
            </text:list>
          </draw:text-box>
        </draw:frame>
        <draw:frame draw:style-name="gr32" draw:text-style-name="P14" draw:layer="layout" svg:width="9.4cm" svg:height="6.403cm" svg:x="13.6cm" svg:y="9.4cm">
          <draw:image xlink:href="Pictures/100002010000023B00000185F1855158A6284326.png" xlink:type="simple" xlink:show="embed" xlink:actuate="onLoad">
            <text:p/>
          </draw:image>
        </draw:frame>
        <draw:frame draw:name="내용 개체 틀 2" presentation:style-name="pr5" draw:text-style-name="P12" draw:layer="layout" svg:width="26.213cm" svg:height="10.512cm" svg:x="3.836cm" svg:y="5.574cm" presentation:class="outline" presentation:user-transformed="true">
          <draw:text-box>
            <text:list text:style-name="L3">
              <text:list-item>
                <text:p text:style-name="P11">
                  <text:span text:style-name="T4">추출한 모든 경로 중 가장 짧은 경로를 선택</text:span>
                </text:p>
                <text:p text:style-name="P11">
                  <text:span text:style-name="T4"/>
                </text:p>
                <text:p text:style-name="P11">
                  <text:span text:style-name="T4"/>
                </text:p>
              </text:list-item>
              <text:list-item>
                <text:p text:style-name="P11">
                  <text:span text:style-name="T4">이 경로를 사용자가</text:span>
                </text:p>
                <text:p text:style-name="P11">
                  <text:span text:style-name="T4">
                    <text:s/>
                  </text:span>
                  <text:span text:style-name="T4">보기 쉽게 시각화한다</text:span>
                  <text:span text:style-name="T4">.</text:span>
                </text:p>
              </text:list-item>
            </text:list>
          </draw:text-box>
        </draw:frame>
        <draw:frame draw:style-name="gr18" draw:text-style-name="P13" draw:layer="layout" svg:width="9.767cm" svg:height="8.508cm" svg:x="23.4cm" svg:y="9.4cm">
          <draw:image xlink:href="Pictures/1000020100000227000001E0A83FF8D378EAF7BB.png" xlink:type="simple" xlink:show="embed" xlink:actuate="onLoad">
            <text:p/>
          </draw:image>
        </draw:frame>
        <presentation:notes draw:style-name="dp2">
          <draw:page-thumbnail draw:style-name="gr6" draw:layer="layout" svg:width="19.798cm" svg:height="11.136cm" svg:x="0.6cm" svg:y="2.257cm" draw:page-number="9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3" draw:master-page-name="제목_20_및_20_내용" presentation:presentation-page-layout-name="AL2T11">
        <draw:frame draw:name="Picture 2" draw:style-name="gr33" draw:text-style-name="P1" draw:layer="layout" svg:width="33.866cm" svg:height="19.049cm" svg:x="0cm" svg:y="0cm">
          <draw:image xlink:href="Pictures/100000000000030C0000020816A03ECDDDA68186.jpg" xlink:type="simple" xlink:show="embed" xlink:actuate="onLoad">
            <text:p/>
          </draw:image>
        </draw:frame>
        <draw:frame draw:name="Picture 70" draw:style-name="gr34" draw:text-style-name="P1" draw:layer="layout" svg:width="33.857cm" svg:height="19.044cm" svg:x="0cm" svg:y="0cm">
          <draw:image xlink:href="Pictures/100002010000078000000438FC623C718055F4B7.png" xlink:type="simple" xlink:show="embed" xlink:actuate="onLoad">
            <text:p/>
          </draw:image>
        </draw:frame>
        <draw:custom-shape draw:name="Freeform 5" draw:style-name="gr35" draw:text-style-name="P2" draw:layer="layout" svg:width="30.996cm" svg:height="19.151cm" svg:x="1.435cm" svg:y="0cm">
          <text:p/>
          <draw:enhanced-geometry draw:mirror-horizontal="false" draw:mirror-vertical="false" svg:viewBox="0 0 0 0" drawooo:sub-view-size="2331 1440" draw:text-areas="0 0 ?f14 ?f15" draw:type="ooxml-non-primitive" draw:enhanced-path="M 2331 721 C 2331 449 2238 198 2082 0 249 0 249 0 249 0 93 198 0 449 0 721 0 992 92 1242 248 1440 2083 1440 2083 1440 2083 1440 2239 1242 2331 992 2331 721 Z N">
            <draw:equation draw:name="f0" draw:formula="2331*logwidth/2331"/>
            <draw:equation draw:name="f1" draw:formula="721*logheight/1440"/>
            <draw:equation draw:name="f2" draw:formula="2082*logwidth/2331"/>
            <draw:equation draw:name="f3" draw:formula="0*logheight/1440"/>
            <draw:equation draw:name="f4" draw:formula="249*logwidth/2331"/>
            <draw:equation draw:name="f5" draw:formula="0*logheight/1440"/>
            <draw:equation draw:name="f6" draw:formula="0*logwidth/2331"/>
            <draw:equation draw:name="f7" draw:formula="721*logheight/1440"/>
            <draw:equation draw:name="f8" draw:formula="248*logwidth/2331"/>
            <draw:equation draw:name="f9" draw:formula="1440*logheight/1440"/>
            <draw:equation draw:name="f10" draw:formula="2083*logwidth/2331"/>
            <draw:equation draw:name="f11" draw:formula="1440*logheight/1440"/>
            <draw:equation draw:name="f12" draw:formula="2331*logwidth/2331"/>
            <draw:equation draw:name="f13" draw:formula="721*logheight/1440"/>
            <draw:equation draw:name="f14" draw:formula="logwidth"/>
            <draw:equation draw:name="f15" draw:formula="logheight"/>
          </draw:enhanced-geometry>
        </draw:custom-shape>
        <draw:frame draw:name="제목 1" presentation:style-name="pr4" draw:text-style-name="P10" draw:layer="layout" svg:width="26.213cm" svg:height="3.409cm" svg:x="3.834cm" svg:y="2.328cm" presentation:class="title" presentation:user-transformed="true">
          <draw:text-box>
            <text:list text:style-name="L2">
              <text:list-item>
                <text:p text:style-name="P9">
                  <text:span text:style-name="T3">Dynamic graph</text:span>
                  <text:span text:style-name="T3">
                    <text:line-break/>
                  </text:span>
                  <text:span text:style-name="T3">
                    <text:tab/>
                  </text:span>
                  <text:span text:style-name="T7">-Node&amp;edge</text:span>
                </text:p>
              </text:list-item>
            </text:list>
          </draw:text-box>
        </draw:frame>
        <draw:frame draw:name="내용 개체 틀 2" presentation:style-name="pr5" draw:text-style-name="P12" draw:layer="layout" svg:width="26.213cm" svg:height="10.512cm" svg:x="4.2cm" svg:y="5.574cm" presentation:class="outline" presentation:user-transformed="true">
          <draw:text-box>
            <text:list text:style-name="L3">
              <text:list-header>
                <text:p text:style-name="P11">
                  <text:span text:style-name="T4"/>
                </text:p>
              </text:list-header>
              <text:list-item>
                <text:p text:style-name="P11">
                  <text:span text:style-name="T4">Node</text:span>
                </text:p>
                <text:p text:style-name="P11">
                  <text:span text:style-name="T4">강의실 정문 </text:span>
                  <text:span text:style-name="T4">/ </text:span>
                  <text:span text:style-name="T4">계단 </text:span>
                  <text:span text:style-name="T4">/ </text:span>
                  <text:span text:style-name="T4">엘레베이터</text:span>
                </text:p>
                <text:p text:style-name="P11">
                  <text:span text:style-name="T4"/>
                </text:p>
              </text:list-item>
              <text:list-item>
                <text:p text:style-name="P11">
                  <text:span text:style-name="T4">Node – </text:span>
                  <text:span text:style-name="T4">가상 </text:span>
                  <text:span text:style-name="T4">//</text:span>
                  <text:span text:style-name="T4">길찾기의 효율</text:span>
                </text:p>
                <text:p text:style-name="P11">
                  <text:span text:style-name="T4">교차로 </text:span>
                  <text:span text:style-name="T4">/ </text:span>
                  <text:span text:style-name="T4">길이 꺾이는 구간</text:span>
                </text:p>
                <text:p text:style-name="P11">
                  <text:span text:style-name="T4"/>
                </text:p>
              </text:list-item>
              <text:list-item>
                <text:p text:style-name="P11">
                  <text:span text:style-name="T4">Edge</text:span>
                </text:p>
                <text:p text:style-name="P11">
                  <text:span text:style-name="T4">경로</text:span>
                </text:p>
              </text:list-item>
            </text:list>
          </draw:text-box>
        </draw:frame>
        <presentation:notes draw:style-name="dp2">
          <draw:page-thumbnail draw:style-name="gr6" draw:layer="layout" svg:width="19.798cm" svg:height="11.136cm" svg:x="0.6cm" svg:y="2.257cm" draw:page-number="10" presentation:class="page"/>
          <draw:frame presentation:style-name="pr6" draw:text-style-name="P8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dc:title>Data structure design</dc:title>
    <meta:initial-creator>천영재</meta:initial-creator>
    <meta:editing-cycles>11</meta:editing-cycles>
    <meta:creation-date>2018-11-05T08:35:57</meta:creation-date>
    <dc:date>2018-11-13T22:33:58.324101683</dc:date>
    <meta:editing-duration>PT2H13M30S</meta:editing-duration>
    <meta:generator>LibreOffice/6.0.6.2$Linux_X86_64 LibreOffice_project/00m0$Build-2</meta:generator>
    <meta:document-statistic meta:object-count="197"/>
    <meta:user-defined meta:name="AppVersion">16.0000</meta:user-defined>
    <meta:user-defined meta:name="HiddenSlides" meta:value-type="float">0</meta:user-defined>
    <meta:user-defined meta:name="HyperlinksChanged" meta:value-type="boolean">false</meta:user-defined>
    <meta:user-defined meta:name="LinksUpToDate" meta:value-type="boolean">false</meta:user-defined>
    <meta:user-defined meta:name="MMClips" meta:value-type="float">0</meta:user-defined>
    <meta:user-defined meta:name="Notes" meta:value-type="float">0</meta:user-defined>
    <meta:user-defined meta:name="PresentationFormat" meta:value-type="string">와이드스크린</meta:user-defined>
    <meta:user-defined meta:name="ScaleCrop" meta:value-type="boolean">false</meta:user-defined>
    <meta:user-defined meta:name="ShareDoc" meta:value-type="boolean">false</meta:user-defined>
    <meta:user-defined meta:name="Slides" meta:value-type="float">10</meta:user-defined>
    <meta:template xlink:type="simple" xlink:actuate="onRequest" xlink:title="TM03457452[[fn=천체]]" xlink:href="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-12053</config:config-item>
      <config:config-item config:name="VisibleAreaLeft" config:type="int">-490</config:config-item>
      <config:config-item config:name="VisibleAreaWidth" config:type="int">35033</config:config-item>
      <config:config-item config:name="VisibleAreaHeight" config:type="int">43068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5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-12053</config:config-item>
          <config:config-item config:name="VisibleAreaLeft" config:type="int">-490</config:config-item>
          <config:config-item config:name="VisibleAreaWidth" config:type="int">35034</config:config-item>
          <config:config-item config:name="VisibleAreaHeight" config:type="int">43069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$(brandbaseurl)/share/palette%3B$(user)/config/standard.sob</config:config-item>
      <config:config-item config:name="CharacterCompressionType" config:type="short">0</config:config-item>
      <config:config-item config:name="ColorTableURL" config:type="string">$(brandbaseurl)/share/palette%3B$(user)/config/standard.soc</config:config-item>
      <config:config-item config:name="DashTableURL" config:type="string">$(brandbaseurl)/share/palette%3B$(user)/config/standard.sod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ko</config:config-item>
          <config:config-item config:name="Country" config:type="string">KR</config:config-item>
          <config:config-item config:name="Variant" config:type="string"/>
          <config:config-item config:name="BeginLine" config:type="string">!%),.:;?]}¢￠?'"′″℃&gt;〉＞》」』】〕！％），．：；？］｝｡｣､･ ﾞﾟ</config:config-item>
          <config:config-item config:name="EndLine" config:type="string">$(¥£[\{￡￥'"&lt;＜《「『【〔＄（［｛￦｢</config:config-item>
        </config:config-item-map-entry>
      </config:config-item-map-indexed>
      <config:config-item config:name="GradientTableURL" config:type="string">$(brandbaseurl)/share/palette%3B$(user)/config/standard.sog</config:config-item>
      <config:config-item config:name="HandoutsHorizontal" config:type="boolean">true</config:config-item>
      <config:config-item config:name="HatchTableURL" config:type="string">$(brandbaseurl)/share/palette%3B$(user)/config/standard.soh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$(brandbaseurl)/share/palette%3B$(user)/config/standard.soe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true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Calibri" svg:font-family="Calibri"/>
    <style:font-face style:name="Calibri Light" svg:font-family="'Calibri Light'"/>
    <style:font-face style:name="Noto Sans CJK JP Regular" svg:font-family="'Noto Sans CJK JP Regular'" style:font-family-generic="roman" style:font-pitch="variable"/>
    <style:font-face style:name="Lohit Devanagari" svg:font-family="'Lohit Devanagari'" style:font-family-generic="system" style:font-pitch="variable"/>
    <style:font-face style:name="Noto Sans CJK JP Regular1" svg:font-family="'Noto Sans CJK JP Regular'" style:font-family-generic="system" style:font-pitch="variable"/>
  </office:font-face-decls>
  <office:styles>
    <draw:fill-image draw:name="msFillBitmap_20_1" draw:display-name="msFillBitmap 1" xlink:href="Pictures/1000000000000780000004388CDA229D2385E571.jpg" xlink:type="simple" xlink:show="embed" xlink:actuate="onLoad"/>
    <draw:fill-image draw:name="msFillBitmap_20_12" draw:display-name="msFillBitmap 12" xlink:href="Pictures/1000000000000780000004388CDA229D2385E571.jpg" xlink:type="simple" xlink:show="embed" xlink:actuate="onLoad"/>
    <draw:fill-image draw:name="msFillBitmap_20_2" draw:display-name="msFillBitmap 2" xlink:href="Pictures/1000000000000780000004388CDA229D2385E571.jpg" xlink:type="simple" xlink:show="embed" xlink:actuate="onLoad"/>
    <draw:fill-image draw:name="msFillBitmap_20_3" draw:display-name="msFillBitmap 3" xlink:href="Pictures/1000000000000780000004388CDA229D2385E571.jpg" xlink:type="simple" xlink:show="embed" xlink:actuate="onLoad"/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font-independent-line-spacing="false">
        <style:tab-stops/>
      </style:paragraph-properties>
      <style:text-properties style:use-window-font-color="true" style:font-name="Noto Sans CJK JP Regular" fo:font-size="24pt" fo:language="en" fo:country="US" style:font-name-asian="Noto Sans CJK JP Regular1" style:font-size-asian="24pt" style:language-asian="ko" style:country-asian="KR" style:font-name-complex="Noto Sans CJK JP Regular1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색과_20_선이_20_없는_20_개체" style:display-name="색과 선이 없는 개체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기본값_5f_1" style:display-name="기본값_1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1" style:display-name="기본값_1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1" style:display-name="색과 선이 없는 개체_1" style:family="graphic" style:parent-style-name="기본값_5f_1">
      <style:graphic-properties draw:stroke="none" draw:fill="none"/>
    </style:style>
    <style:style style:name="기본값_5f_1_5f_1" style:display-name="기본값_1_1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1_5f_1" style:display-name="기본값_1_1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1_5f_1" style:display-name="색과 선이 없는 개체_1_1" style:family="graphic" style:parent-style-name="기본값_5f_1_5f_1">
      <style:graphic-properties draw:stroke="none" draw:fill="none"/>
    </style:style>
    <style:style style:name="기본값_5f_2" style:display-name="기본값_2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2" style:display-name="기본값_2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2" style:display-name="색과 선이 없는 개체_2" style:family="graphic" style:parent-style-name="기본값_5f_2">
      <style:graphic-properties draw:stroke="none" draw:fill="none"/>
    </style:style>
    <style:style style:name="기본값_5f_3" style:display-name="기본값_3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3" style:display-name="기본값_3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3" style:display-name="색과 선이 없는 개체_3" style:family="graphic" style:parent-style-name="기본값_5f_3">
      <style:graphic-properties draw:stroke="none" draw:fill="none"/>
    </style:style>
    <style:style style:name="기본값_5f_3_5f_1" style:display-name="기본값_3_1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3_5f_1" style:display-name="기본값_3_1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3_5f_1" style:display-name="색과 선이 없는 개체_3_1" style:family="graphic" style:parent-style-name="기본값_5f_3_5f_1">
      <style:graphic-properties draw:stroke="none" draw:fill="none"/>
    </style:style>
    <style:style style:name="기본값_5f_4" style:display-name="기본값_4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4" style:display-name="기본값_4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4" style:display-name="색과 선이 없는 개체_4" style:family="graphic" style:parent-style-name="기본값_5f_4">
      <style:graphic-properties draw:stroke="none" draw:fill="none"/>
    </style:style>
    <style:style style:name="기본값_5f_3_5f_2" style:display-name="기본값_3_2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3_5f_2" style:display-name="기본값_3_2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3_5f_2" style:display-name="색과 선이 없는 개체_3_2" style:family="graphic" style:parent-style-name="기본값_5f_3_5f_2">
      <style:graphic-properties draw:stroke="none" draw:fill="none"/>
    </style:style>
    <style:style style:name="기본값_5f_5" style:display-name="기본값_5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5" style:display-name="기본값_5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5" style:display-name="색과 선이 없는 개체_5" style:family="graphic" style:parent-style-name="기본값_5f_5">
      <style:graphic-properties draw:stroke="none" draw:fill="none"/>
    </style:style>
    <style:style style:name="기본값_5f_3_5f_3" style:display-name="기본값_3_3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3_5f_3" style:display-name="기본값_3_3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3_5f_3" style:display-name="색과 선이 없는 개체_3_3" style:family="graphic" style:parent-style-name="기본값_5f_3_5f_3">
      <style:graphic-properties draw:stroke="none" draw:fill="none"/>
    </style:style>
    <style:style style:name="기본값_5f_6" style:display-name="기본값_6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6" style:display-name="기본값_6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6" style:display-name="색과 선이 없는 개체_6" style:family="graphic" style:parent-style-name="기본값_5f_6">
      <style:graphic-properties draw:stroke="none" draw:fill="none"/>
    </style:style>
    <style:style style:name="기본값_5f_3_5f_4" style:display-name="기본값_3_4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3_5f_4" style:display-name="기본값_3_4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3_5f_4" style:display-name="색과 선이 없는 개체_3_4" style:family="graphic" style:parent-style-name="기본값_5f_3_5f_4">
      <style:graphic-properties draw:stroke="none" draw:fill="none"/>
    </style:style>
    <style:style style:name="기본값_5f_6_5f_1" style:display-name="기본값_6_1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6_5f_1" style:display-name="기본값_6_1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6_5f_1" style:display-name="색과 선이 없는 개체_6_1" style:family="graphic" style:parent-style-name="기본값_5f_6_5f_1">
      <style:graphic-properties draw:stroke="none" draw:fill="none"/>
    </style:style>
    <style:style style:name="기본값_5f_3_5f_4_5f_1" style:display-name="기본값_3_4_1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3_5f_4_5f_1" style:display-name="기본값_3_4_1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3_5f_4_5f_1" style:display-name="색과 선이 없는 개체_3_4_1" style:family="graphic" style:parent-style-name="기본값_5f_3_5f_4_5f_1">
      <style:graphic-properties draw:stroke="none" draw:fill="none"/>
    </style:style>
    <style:style style:name="색과_20_선이_20_없는_20_개체_5f_7" style:display-name="색과 선이 없는 개체_7" style:family="graphic" style:parent-style-name="기본값_5f_1">
      <style:graphic-properties draw:stroke="none" draw:fill="none"/>
    </style:style>
    <style:style style:name="기본값_5f_3_5f_5" style:display-name="기본값_3_5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기본값_5f_3_5f_5" style:display-name="기본값_3_5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18pt" fo:font-style="normal" fo:text-shadow="none" style:text-underline-style="none" fo:font-weight="normal" style:letter-kerning="true" style:font-name-asian="Noto Sans CJK JP Regular1" style:font-family-asian="'Noto Sans CJK JP Regular'" style:font-family-generic-asian="system" style:font-pitch-asian="variable" style:font-size-asian="18pt" style:font-style-asian="normal" style:font-weight-asian="normal" style:font-name-complex="Lohit Devanagari" style:font-family-complex="'Lohit Devanagari'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색과_20_선이_20_없는_20_개체_5f_3_5f_5" style:display-name="색과 선이 없는 개체_3_5" style:family="graphic" style:parent-style-name="기본값_5f_3_5f_5">
      <style:graphic-properties draw:stroke="none" draw:fill="none"/>
    </style:style>
    <style:style style:name="제목_20_슬라이드-background" style:display-name="제목 슬라이드-background" style:family="presentation">
      <style:graphic-properties draw:stroke="none" draw:fill="bitmap" draw:fill-image-name="msFillBitmap_20_1" style:repeat="stretch"/>
      <style:text-properties style:letter-kerning="true"/>
    </style:style>
    <style:style style:name="제목_20_슬라이드-backgroundobjects" style:display-name="제목 슬라이드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제목_20_슬라이드-notes" style:display-name="제목 슬라이드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제목_20_슬라이드-outline1" style:display-name="제목 슬라이드-outline1" style:family="presentation">
      <style:graphic-properties draw:stroke="none" draw:fill="none" draw:auto-grow-height="false" draw:fit-to-size="shrink-to-fit" style:shrink-to-fit="true">
        <text:list-style style:name="제목_20_슬라이드-outline1" style:display-name="제목 슬라이드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hanging"/>
      <style:text-properties fo:font-variant="normal" fo:text-transform="none" fo:color="#ffffff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18pt" style:language-asian="en" style:country-asian="US" style:font-style-asian="normal" style:font-weight-asian="normal" style:font-name-complex="Lohit Devanagari" style:font-family-complex="'Lohit Devanagari'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true"/>
    </style:style>
    <style:style style:name="제목_20_슬라이드-outline2" style:display-name="제목 슬라이드-outline2" style:family="presentation" style:parent-style-name="제목_20_슬라이드-outline1">
      <style:paragraph-properties fo:margin-top="0.4cm" fo:margin-bottom="0cm" fo:line-height="100%" fo:text-align="start" style:punctuation-wrap="hanging"/>
      <style:text-properties fo:font-variant="normal" fo:text-transform="none" fo:color="#ffffff" style:text-line-through-style="none" style:text-line-through-type="none" style:text-position="0% 100%" style:font-name="Calibri" fo:font-family="Calibri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 fo:hyphenate="true"/>
    </style:style>
    <style:style style:name="제목_20_슬라이드-outline3" style:display-name="제목 슬라이드-outline3" style:family="presentation" style:parent-style-name="제목_20_슬라이드-outline2">
      <style:paragraph-properties fo:margin-top="0.3cm" fo:margin-bottom="0cm" fo:line-height="100%" fo:text-align="start" style:punctuation-wrap="hanging"/>
      <style:text-properties fo:font-variant="normal" fo:text-transform="none" fo:color="#ffffff" style:text-line-through-style="none" style:text-line-through-type="none" style:text-position="0% 100%" style:font-name="Calibri" fo:font-family="Calibri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true"/>
    </style:style>
    <style:style style:name="제목_20_슬라이드-outline4" style:display-name="제목 슬라이드-outline4" style:family="presentation" style:parent-style-name="제목_20_슬라이드-outline3">
      <style:paragraph-properties fo:margin-top="0.2cm" fo:margin-bottom="0cm" fo:line-height="100%" fo:text-align="start" style:punctuation-wrap="hanging"/>
      <style:text-properties fo:font-variant="normal" fo:text-transform="none" fo:color="#ffffff" style:text-line-through-style="none" style:text-line-through-type="none" style:text-position="0% 100%" style:font-name="Calibri" fo:font-family="Calibri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true"/>
    </style:style>
    <style:style style:name="제목_20_슬라이드-outline5" style:display-name="제목 슬라이드-outline5" style:family="presentation" style:parent-style-name="제목_20_슬라이드-outline4">
      <style:paragraph-properties fo:margin-top="0.1cm" fo:margin-bottom="0cm"/>
      <style:text-properties fo:font-size="20pt" style:font-size-asian="20pt" style:font-size-complex="20pt"/>
    </style:style>
    <style:style style:name="제목_20_슬라이드-outline6" style:display-name="제목 슬라이드-outline6" style:family="presentation" style:parent-style-name="제목_20_슬라이드-outline5">
      <style:paragraph-properties fo:margin-top="0.1cm" fo:margin-bottom="0cm"/>
      <style:text-properties fo:font-size="20pt" style:font-size-asian="20pt" style:font-size-complex="20pt"/>
    </style:style>
    <style:style style:name="제목_20_슬라이드-outline7" style:display-name="제목 슬라이드-outline7" style:family="presentation" style:parent-style-name="제목_20_슬라이드-outline6">
      <style:paragraph-properties fo:margin-top="0.1cm" fo:margin-bottom="0cm"/>
      <style:text-properties fo:font-size="20pt" style:font-size-asian="20pt" style:font-size-complex="20pt"/>
    </style:style>
    <style:style style:name="제목_20_슬라이드-outline8" style:display-name="제목 슬라이드-outline8" style:family="presentation" style:parent-style-name="제목_20_슬라이드-outline7">
      <style:paragraph-properties fo:margin-top="0.1cm" fo:margin-bottom="0cm"/>
      <style:text-properties fo:font-size="20pt" style:font-size-asian="20pt" style:font-size-complex="20pt"/>
    </style:style>
    <style:style style:name="제목_20_슬라이드-outline9" style:display-name="제목 슬라이드-outline9" style:family="presentation" style:parent-style-name="제목_20_슬라이드-outline8">
      <style:paragraph-properties fo:margin-top="0.1cm" fo:margin-bottom="0cm"/>
      <style:text-properties fo:font-size="20pt" style:font-size-asian="20pt" style:font-size-complex="20pt"/>
    </style:style>
    <style:style style:name="제목_20_슬라이드-subtitle" style:display-name="제목 슬라이드-subtitle" style:family="presentation">
      <style:graphic-properties draw:stroke="none" draw:fill="none" draw:textarea-vertical-align="middle">
        <text:list-style style:name="제목_20_슬라이드-subtitle" style:display-name="제목 슬라이드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제목_20_슬라이드-title" style:display-name="제목 슬라이드-title" style:family="presentation">
      <style:graphic-properties draw:stroke="none" draw:fill="none" draw:textarea-vertical-align="middle">
        <text:list-style style:name="제목_20_슬라이드-title" style:display-name="제목 슬라이드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ffffff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18pt" style:language-asian="en" style:country-asian="US" style:font-style-asian="normal" style:font-weight-asian="normal" style:font-name-complex="Lohit Devanagari" style:font-family-complex="'Lohit Devanagari'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style style:name="제목_20_및_20_내용-background" style:display-name="제목 및 내용-background" style:family="presentation">
      <style:graphic-properties draw:stroke="none" draw:fill="bitmap" draw:fill-image-name="msFillBitmap_20_3" style:repeat="stretch"/>
      <style:text-properties style:letter-kerning="true"/>
    </style:style>
    <style:style style:name="제목_20_및_20_내용-backgroundobjects" style:display-name="제목 및 내용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제목_20_및_20_내용-notes" style:display-name="제목 및 내용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20pt" style:font-style-asian="normal" style:font-weight-asian="normal" style:font-name-complex="Lohit Devanagari" style:font-family-complex="'Lohit Devanagari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제목_20_및_20_내용-outline1" style:display-name="제목 및 내용-outline1" style:family="presentation">
      <style:graphic-properties draw:stroke="none" draw:fill="none" draw:auto-grow-height="false" draw:fit-to-size="shrink-to-fit" style:shrink-to-fit="true">
        <text:list-style style:name="제목_20_및_20_내용-outline1" style:display-name="제목 및 내용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 fo:line-height="100%" fo:text-align="start" style:punctuation-wrap="hanging"/>
      <style:text-properties fo:font-variant="normal" fo:text-transform="none" fo:color="#ffffff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18pt" style:language-asian="en" style:country-asian="US" style:font-style-asian="normal" style:font-weight-asian="normal" style:font-name-complex="Lohit Devanagari" style:font-family-complex="'Lohit Devanagari'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true"/>
    </style:style>
    <style:style style:name="제목_20_및_20_내용-outline2" style:display-name="제목 및 내용-outline2" style:family="presentation" style:parent-style-name="제목_20_및_20_내용-outline1">
      <style:paragraph-properties fo:margin-top="0.4cm" fo:margin-bottom="0cm" fo:line-height="100%" fo:text-align="start" style:punctuation-wrap="hanging"/>
      <style:text-properties fo:font-variant="normal" fo:text-transform="none" fo:color="#ffffff" style:text-line-through-style="none" style:text-line-through-type="none" style:text-position="0% 100%" style:font-name="Calibri" fo:font-family="Calibri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 fo:hyphenate="true"/>
    </style:style>
    <style:style style:name="제목_20_및_20_내용-outline3" style:display-name="제목 및 내용-outline3" style:family="presentation" style:parent-style-name="제목_20_및_20_내용-outline2">
      <style:paragraph-properties fo:margin-top="0.3cm" fo:margin-bottom="0cm" fo:line-height="100%" fo:text-align="start" style:punctuation-wrap="hanging"/>
      <style:text-properties fo:font-variant="normal" fo:text-transform="none" fo:color="#ffffff" style:text-line-through-style="none" style:text-line-through-type="none" style:text-position="0% 100%" style:font-name="Calibri" fo:font-family="Calibri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true"/>
    </style:style>
    <style:style style:name="제목_20_및_20_내용-outline4" style:display-name="제목 및 내용-outline4" style:family="presentation" style:parent-style-name="제목_20_및_20_내용-outline3">
      <style:paragraph-properties fo:margin-top="0.2cm" fo:margin-bottom="0cm" fo:line-height="100%" fo:text-align="start" style:punctuation-wrap="hanging"/>
      <style:text-properties fo:font-variant="normal" fo:text-transform="none" fo:color="#ffffff" style:text-line-through-style="none" style:text-line-through-type="none" style:text-position="0% 100%" style:font-name="Calibri" fo:font-family="Calibri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 fo:hyphenate="true"/>
    </style:style>
    <style:style style:name="제목_20_및_20_내용-outline5" style:display-name="제목 및 내용-outline5" style:family="presentation" style:parent-style-name="제목_20_및_20_내용-outline4">
      <style:paragraph-properties fo:margin-top="0.1cm" fo:margin-bottom="0cm"/>
      <style:text-properties fo:font-size="20pt" style:font-size-asian="20pt" style:font-size-complex="20pt"/>
    </style:style>
    <style:style style:name="제목_20_및_20_내용-outline6" style:display-name="제목 및 내용-outline6" style:family="presentation" style:parent-style-name="제목_20_및_20_내용-outline5">
      <style:paragraph-properties fo:margin-top="0.1cm" fo:margin-bottom="0cm"/>
      <style:text-properties fo:font-size="20pt" style:font-size-asian="20pt" style:font-size-complex="20pt"/>
    </style:style>
    <style:style style:name="제목_20_및_20_내용-outline7" style:display-name="제목 및 내용-outline7" style:family="presentation" style:parent-style-name="제목_20_및_20_내용-outline6">
      <style:paragraph-properties fo:margin-top="0.1cm" fo:margin-bottom="0cm"/>
      <style:text-properties fo:font-size="20pt" style:font-size-asian="20pt" style:font-size-complex="20pt"/>
    </style:style>
    <style:style style:name="제목_20_및_20_내용-outline8" style:display-name="제목 및 내용-outline8" style:family="presentation" style:parent-style-name="제목_20_및_20_내용-outline7">
      <style:paragraph-properties fo:margin-top="0.1cm" fo:margin-bottom="0cm"/>
      <style:text-properties fo:font-size="20pt" style:font-size-asian="20pt" style:font-size-complex="20pt"/>
    </style:style>
    <style:style style:name="제목_20_및_20_내용-outline9" style:display-name="제목 및 내용-outline9" style:family="presentation" style:parent-style-name="제목_20_및_20_내용-outline8">
      <style:paragraph-properties fo:margin-top="0.1cm" fo:margin-bottom="0cm"/>
      <style:text-properties fo:font-size="20pt" style:font-size-asian="20pt" style:font-size-complex="20pt"/>
    </style:style>
    <style:style style:name="제목_20_및_20_내용-subtitle" style:display-name="제목 및 내용-subtitle" style:family="presentation">
      <style:graphic-properties draw:stroke="none" draw:fill="none" draw:textarea-vertical-align="middle">
        <text:list-style style:name="제목_20_및_20_내용-subtitle" style:display-name="제목 및 내용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Noto Sans CJK JP Regular" fo:font-family="'Noto Sans CJK JP Regular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32pt" style:font-style-asian="normal" style:font-weight-asian="normal" style:font-name-complex="Lohit Devanagari" style:font-family-complex="'Lohit Devanagari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제목_20_및_20_내용-title" style:display-name="제목 및 내용-title" style:family="presentation">
      <style:graphic-properties draw:stroke="none" draw:fill="none" draw:textarea-vertical-align="middle">
        <text:list-style style:name="제목_20_및_20_내용-title" style:display-name="제목 및 내용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line-height="100%" fo:text-align="start" style:punctuation-wrap="hanging"/>
      <style:text-properties fo:font-variant="normal" fo:text-transform="none" fo:color="#ffffff" style:text-outline="false" style:text-line-through-style="none" style:text-line-through-type="none" style:text-position="0% 100%" style:font-name="Calibri" fo:font-family="Calibri" fo:font-size="18pt" fo:letter-spacing="normal" fo:language="en" fo:country="US" fo:font-style="normal" fo:text-shadow="none" style:text-underline-style="none" fo:font-weight="normal" style:letter-kerning="true" fo:background-color="transparent" style:font-name-asian="Noto Sans CJK JP Regular1" style:font-family-asian="'Noto Sans CJK JP Regular'" style:font-family-generic-asian="system" style:font-pitch-asian="variable" style:font-size-asian="18pt" style:language-asian="en" style:country-asian="US" style:font-style-asian="normal" style:font-weight-asian="normal" style:font-name-complex="Lohit Devanagari" style:font-family-complex="'Lohit Devanagari'" style:font-family-generic-complex="system" style:font-pitch-complex="variable" style:font-size-complex="18pt" style:language-complex="en" style:country-complex="US" style:font-style-complex="normal" style:font-weight-complex="normal" style:text-emphasize="none" style:font-relief="none" style:text-overline-style="none" style:text-overline-color="font-color" fo:hyphenate="false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1">
      <presentation:placeholder presentation:object="title" svg:x="2.058cm" svg:y="1.743cm" svg:width="23.912cm" svg:height="3.507cm"/>
      <presentation:placeholder presentation:object="object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33.867cm" fo:page-height="19.05cm" style:print-orientation="landscape"/>
    </style:page-layout>
    <style:style style:name="Mdp1" style:family="drawing-page">
      <style:drawing-page-properties draw:background-size="border" draw:fill="bitmap" draw:fill-image-name="msFillBitmap_20_1" style:repeat="stretch"/>
    </style:style>
    <style:style style:name="Mdp2" style:family="drawing-page">
      <style:drawing-page-properties draw:background-size="border" draw:fill="bitmap" draw:fill-image-name="msFillBitmap_20_3" style:repeat="stretch"/>
    </style:style>
    <style:style style:name="Mdp3" style:family="drawing-page">
      <style:drawing-page-properties presentation:display-header="true" presentation:display-footer="true" presentation:display-page-number="false" presentation:display-date-time="true"/>
    </style:style>
    <number:date-style style:name="D1" number:automatic-order="true">
      <number:day number:style="long"/>
      <number:text>.</number:text>
      <number:month number:style="long"/>
      <number:text>.</number:text>
      <number:year number:style="long"/>
    </number:date-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gr3" style:family="graphic" style:parent-style-name="색과_20_선이_20_없는_20_개체">
      <style:graphic-properties draw:stroke="none" svg:stroke-width="0cm" draw:fill="none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/>
    </style:style>
    <style:style style:name="Mpr1" style:family="presentation" style:parent-style-name="제목_20_슬라이드-title">
      <style:graphic-properties draw:stroke="none" svg:stroke-width="0cm" draw:fill="none" draw:textarea-vertical-align="bottom" draw:auto-grow-height="false" draw:fit-to-size="shrink-to-fit" style:shrink-to-fit="true" fo:min-height="3.181cm" fo:padding-top="0.127cm" fo:padding-bottom="0.127cm" fo:padding-left="0.254cm" fo:padding-right="0.254cm" fo:wrap-option="wrap"/>
    </style:style>
    <style:style style:name="Mpr2" style:family="presentation" style:parent-style-name="제목_20_슬라이드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3" style:family="presentation" style:parent-style-name="제목_20_슬라이드-backgroundobjects">
      <style:graphic-properties draw:stroke="none" draw:fill="none" draw:fill-color="#ffffff" draw:auto-grow-height="false" fo:min-height="1.485cm"/>
    </style:style>
    <style:style style:name="Mpr4" style:family="presentation" style:parent-style-name="제목_20_슬라이드-backgroundobjects">
      <style:graphic-properties draw:stroke="none" draw:fill="none" draw:fill-color="#ffffff" draw:textarea-vertical-align="bottom" draw:auto-grow-height="false" fo:min-height="1.485cm"/>
    </style:style>
    <style:style style:name="Mpr5" style:family="presentation" style:parent-style-name="제목_20_및_20_내용-title">
      <style:graphic-properties draw:stroke="none" svg:stroke-width="0cm" draw:fill="none" draw:textarea-vertical-align="middle" draw:auto-grow-height="false" draw:fit-to-size="false" style:shrink-to-fit="false" fo:min-height="3.181cm" fo:padding-top="0.127cm" fo:padding-bottom="0.127cm" fo:padding-left="0.254cm" fo:padding-right="0.254cm" fo:wrap-option="wrap"/>
    </style:style>
    <style:style style:name="Mpr6" style:family="presentation" style:parent-style-name="제목_20_및_20_내용-outline1">
      <style:graphic-properties draw:stroke="none" svg:stroke-width="0cm" draw:fill="none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7" style:family="presentation" style:parent-style-name="제목_20_및_20_내용-backgroundobjects">
      <style:graphic-properties draw:stroke="none" svg:stroke-width="0cm" draw:fill="none" draw:fill-color="#ffffff" draw:textarea-vertical-align="middle" draw:auto-grow-height="false" draw:fit-to-size="false" style:shrink-to-fit="false" fo:min-height="11.049cm" fo:padding-top="0.127cm" fo:padding-bottom="0.127cm" fo:padding-left="0.254cm" fo:padding-right="0.254cm" fo:wrap-option="wrap"/>
    </style:style>
    <style:style style:name="Mpr8" style:family="presentation" style:parent-style-name="제목_20_및_20_내용-backgroundobjects">
      <style:graphic-properties draw:stroke="none" draw:fill="none" draw:fill-color="#ffffff" draw:auto-grow-height="false" fo:min-height="1.485cm"/>
    </style:style>
    <style:style style:name="Mpr9" style:family="presentation" style:parent-style-name="제목_20_및_20_내용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loext:graphic-properties draw:fill="none"/>
      <style:paragraph-properties fo:text-align="start"/>
      <style:text-properties fo:font-size="18pt"/>
    </style:style>
    <style:style style:name="MP6" style:family="paragraph">
      <style:paragraph-properties fo:margin-top="0cm" fo:margin-bottom="0cm" fo:line-height="100%" fo:text-align="end" style:punctuation-wrap="hanging" style:writing-mode="lr-tb"/>
      <style:text-properties fo:hyphenate="true"/>
    </style:style>
    <style:style style:name="MP7" style:family="paragraph">
      <loext:graphic-properties draw:fill="none"/>
      <style:paragraph-properties fo:text-align="start" style:font-independent-line-spacing="true"/>
      <style:text-properties fo:font-size="48pt"/>
    </style:style>
    <style:style style:name="MP8" style:family="paragraph">
      <style:paragraph-properties fo:margin-left="0cm" fo:margin-right="0cm" fo:margin-top="0cm" fo:margin-bottom="0cm" fo:line-height="100%" fo:text-align="end" fo:text-indent="0cm" style:punctuation-wrap="hanging" style:writing-mode="lr-tb"/>
      <style:text-properties fo:font-size="10pt" style:font-size-asian="14pt" style:font-size-complex="14pt" fo:hyphenate="false"/>
    </style:style>
    <style:style style:name="MP9" style:family="paragraph">
      <loext:graphic-properties draw:fill="none" draw:fill-color="#ffffff"/>
      <style:paragraph-properties fo:text-align="start" style:font-independent-line-spacing="true"/>
      <style:text-properties fo:font-size="10pt" style:font-size-asian="14pt" style:font-size-complex="14pt"/>
    </style:style>
    <style:style style:name="MP10" style:family="paragraph">
      <style:paragraph-properties fo:margin-top="0cm" fo:margin-bottom="0cm" fo:line-height="100%" fo:text-align="start" style:punctuation-wrap="hanging" style:writing-mode="lr-tb"/>
      <style:text-properties fo:hyphenate="true"/>
    </style:style>
    <style:style style:name="MP11" style:family="paragraph">
      <loext:graphic-properties draw:fill="none"/>
      <style:paragraph-properties fo:text-align="start" style:font-independent-line-spacing="true"/>
      <style:text-properties fo:font-size="36pt"/>
    </style:style>
    <style:style style:name="MP12" style:family="paragraph">
      <style:paragraph-properties fo:margin-left="0cm" fo:margin-right="0cm" fo:margin-top="0cm" fo:margin-bottom="0.353cm" fo:line-height="100%" fo:text-align="start" fo:text-indent="0cm" style:punctuation-wrap="hanging" style:writing-mode="lr-tb"/>
      <style:text-properties fo:hyphenate="true"/>
    </style:style>
    <style:style style:name="MP13" style:family="paragraph">
      <loext:graphic-properties draw:fill="none"/>
      <style:paragraph-properties fo:text-align="start" style:font-independent-line-spacing="true"/>
      <style:text-properties fo:font-size="1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text-transform="uppercase" fo:color="#ffffff" style:text-line-through-style="none" style:text-line-through-type="none" style:text-position="0% 100%" style:font-name="Calibri Light" fo:font-size="48pt" fo:letter-spacing="normal" fo:font-style="normal" style:text-underline-style="none" fo:font-weight="normal" style:font-size-asian="48pt" style:font-style-asian="normal" style:font-weight-asian="normal" style:font-size-complex="48pt" style:font-style-complex="normal" style:font-weight-complex="normal"/>
    </style:style>
    <style:style style:name="MT3" style:family="text">
      <style:text-properties fo:font-variant="normal" fo:text-transform="none" fo:color="#ffffff" style:text-line-through-style="none" style:text-line-through-type="none" style:text-position="0% 100%" style:font-name="Calibri" fo:font-size="10pt" fo:letter-spacing="normal" fo:font-style="normal" style:text-underline-style="none" fo:font-weight="normal" style:font-size-asian="10pt" style:font-style-asian="normal" style:font-weight-asian="normal" style:font-size-complex="10pt" style:font-style-complex="normal" style:font-weight-complex="normal"/>
    </style:style>
    <style:style style:name="MT4" style:family="text">
      <style:text-properties fo:text-transform="uppercase" fo:color="#ffffff" style:text-line-through-style="none" style:text-line-through-type="none" style:text-position="0% 100%" style:font-name="Calibri Light" fo:font-size="36pt" fo:letter-spacing="normal" fo:font-style="normal" style:text-underline-style="none" fo:font-weight="normal" style:font-size-asian="36pt" style:font-style-asian="normal" style:font-weight-asian="normal" style:font-size-complex="36pt" style:font-style-complex="normal" style:font-weight-complex="normal"/>
    </style:style>
    <style:style style:name="MT5" style:family="text">
      <style:text-properties fo:font-variant="normal" fo:text-transform="none" fo:color="#ffffff" style:text-line-through-style="none" style:text-line-through-type="none" style:text-position="0% 100%" style:font-name="Calibri" fo:font-size="18pt" fo:letter-spacing="normal" fo:font-style="normal" style:text-underline-style="none" fo:font-weight="normal" style:font-size-asian="18pt" style:font-style-asian="normal" style:font-weight-asian="normal" style:font-size-complex="18pt" style:font-style-complex="normal" style:font-weight-complex="normal"/>
    </style:style>
    <style:style style:name="MT6" style:family="text">
      <style:text-properties fo:font-variant="normal" fo:text-transform="none" fo:color="#ffffff" style:text-line-through-style="none" style:text-line-through-type="none" style:text-position="0% 100%" style:font-name="Calibri" fo:font-size="16pt" fo:letter-spacing="normal" fo:font-style="normal" style:text-underline-style="none" fo:font-weight="normal" style:font-size-asian="16pt" style:font-style-asian="normal" style:font-weight-asian="normal" style:font-size-complex="16pt" style:font-style-complex="normal" style:font-weight-complex="normal"/>
    </style:style>
    <style:style style:name="MT7" style:family="text">
      <style:text-properties fo:font-variant="normal" fo:text-transform="none" fo:color="#ffffff" style:text-line-through-style="none" style:text-line-through-type="none" style:text-position="0% 100%" style:font-name="Calibri" fo:font-size="14pt" fo:letter-spacing="normal" fo:font-style="normal" style:text-underline-style="none" fo:font-weight="normal" style:font-size-asian="14pt" style:font-style-asian="normal" style:font-weight-asian="normal" style:font-size-complex="14pt" style:font-style-complex="normal" style:font-weight-complex="normal"/>
    </style:style>
    <style:style style:name="MT8" style:family="text">
      <style:text-properties fo:font-variant="normal" fo:text-transform="none" fo:color="#ffffff" style:text-line-through-style="none" style:text-line-through-type="none" style:text-position="0% 100%" style:font-name="Calibri" fo:font-size="12pt" fo:letter-spacing="normal" fo:font-style="normal" style:text-underline-style="none" fo:font-weight="normal" style:font-size-asian="12pt" style:font-style-asian="normal" style:font-weight-asian="normal" style:font-size-complex="12pt" style:font-style-complex="normal" style:font-weight-complex="normal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3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&lt;숫자&gt;</text:page-number>
            </text:span>
          </text:p>
        </draw:text-box>
      </draw:frame>
    </style:handout-master>
    <style:master-page style:name="제목_20_슬라이드" style:display-name="제목 슬라이드" style:page-layout-name="PM1" draw:style-name="Mdp1">
      <draw:frame draw:name="Picture 6" draw:style-name="Mgr3" draw:text-style-name="MP5" draw:layer="backgroundobjects" svg:width="33.857cm" svg:height="19.044cm" svg:x="0cm" svg:y="0cm">
        <draw:image xlink:href="Pictures/100002010000078000000438098B849E9ED2F373.png" xlink:type="simple" xlink:show="embed" xlink:actuate="onLoad">
          <text:p/>
        </draw:image>
      </draw:frame>
      <draw:frame draw:name="Title 1" presentation:style-name="Mpr1" draw:text-style-name="MP7" draw:layer="backgroundobjects" svg:width="19.993cm" svg:height="6.725cm" svg:x="11.007cm" svg:y="5.456cm" presentation:class="title" presentation:user-transformed="true">
        <draw:text-box>
          <text:p text:style-name="MP6">
            <text:span text:style-name="MT2">마스터 제목 스타일 편집</text:span>
          </text:p>
        </draw:text-box>
      </draw:frame>
      <draw:frame draw:name="Date Placeholder 3" presentation:style-name="Mpr2" draw:text-style-name="MP9" draw:layer="backgroundobjects" svg:width="4.444cm" svg:height="1.049cm" svg:x="24.813cm" svg:y="16.307cm" presentation:class="date-time" presentation:user-transformed="true">
        <draw:text-box>
          <text:p text:style-name="MP8">
            <text:span text:style-name="MT3">
              <text:date style:data-style-name="D1" text:date-value="2018-11-13">11/13/18</text:date>
            </text:span>
          </text:p>
        </draw:text-box>
      </draw:frame>
      <draw:frame draw:name="Footer Placeholder 4" presentation:style-name="Mpr2" draw:text-style-name="MP9" draw:layer="backgroundobjects" svg:width="13.593cm" svg:height="1.049cm" svg:x="11.007cm" svg:y="16.307cm" presentation:class="footer" presentation:user-transformed="true">
        <draw:text-box>
          <text:p/>
        </draw:text-box>
      </draw:frame>
      <draw:frame draw:name="Slide Number Placeholder 5" presentation:style-name="Mpr2" draw:text-style-name="MP9" draw:layer="backgroundobjects" svg:width="1.53cm" svg:height="1.049cm" svg:x="29.469cm" svg:y="16.307cm" presentation:class="page-number" presentation:user-transformed="true">
        <draw:text-box>
          <text:p text:style-name="MP8">
            <text:span text:style-name="MT3">
              <text:page-number>&lt;숫자&gt;</text:page-number>
            </text:span>
          </text:p>
        </draw:text-box>
      </draw:frame>
      <draw:frame presentation:style-name="제목_20_슬라이드-outline1" draw:layer="backgroundobjects" svg:width="30.479cm" svg:height="11.048cm" svg:x="1.693cm" svg:y="4.457cm" presentation:class="outline" presentation:placeholder="true">
        <draw:text-box/>
      </draw:frame>
      <presentation:notes style:page-layout-name="PM0">
        <draw:page-thumbnail presentation:style-name="제목_20_슬라이드-title" draw:layer="backgroundobjects" svg:width="19.798cm" svg:height="11.136cm" svg:x="0.6cm" svg:y="2.257cm" presentation:class="page"/>
        <draw:frame presentation:style-name="제목_20_슬라이드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&lt;숫자&gt;</text:page-number>
              </text:span>
            </text:p>
          </draw:text-box>
        </draw:frame>
      </presentation:notes>
    </style:master-page>
    <style:master-page style:name="제목_20_및_20_내용" style:display-name="제목 및 내용" style:page-layout-name="PM1" draw:style-name="Mdp2">
      <draw:frame draw:name="Picture 6" draw:style-name="Mgr3" draw:text-style-name="MP5" draw:layer="backgroundobjects" svg:width="33.857cm" svg:height="19.044cm" svg:x="0cm" svg:y="0cm">
        <draw:image xlink:href="Pictures/100002010000078000000438FC623C718055F4B7.png" xlink:type="simple" xlink:show="embed" xlink:actuate="onLoad">
          <text:p/>
        </draw:image>
      </draw:frame>
      <draw:frame draw:name="Title 1" presentation:style-name="Mpr5" draw:text-style-name="MP11" draw:layer="backgroundobjects" svg:width="28.142cm" svg:height="4.044cm" svg:x="1.905cm" svg:y="1.693cm" presentation:class="title" presentation:user-transformed="true">
        <draw:text-box>
          <text:p text:style-name="MP10">
            <text:span text:style-name="MT4">마스터 제목 스타일 편집</text:span>
          </text:p>
        </draw:text-box>
      </draw:frame>
      <draw:frame draw:name="Content Placeholder 2" presentation:style-name="Mpr6" draw:text-style-name="MP13" draw:layer="backgroundobjects" svg:width="28.142cm" svg:height="10.135cm" svg:x="1.905cm" svg:y="5.95cm" presentation:class="outline" presentation:user-transformed="true">
        <draw:text-box>
          <text:list text:style-name="ML3">
            <text:list-item>
              <text:p text:style-name="MP12">
                <text:span text:style-name="MT5">마스터 텍스트 스타일 편집</text:span>
              </text:p>
              <text:list>
                <text:list-item>
                  <text:p text:style-name="MP12">
                    <text:span text:style-name="MT6">둘째 수준</text:span>
                  </text:p>
                  <text:list>
                    <text:list-item>
                      <text:p text:style-name="MP12">
                        <text:span text:style-name="MT7">셋째 수준</text:span>
                      </text:p>
                      <text:list>
                        <text:list-item>
                          <text:p text:style-name="MP12">
                            <text:span text:style-name="MT8">넷째 수준</text:span>
                          </text:p>
                          <text:list>
                            <text:list-item>
                              <text:p text:style-name="MP12">
                                <text:span text:style-name="MT8">다섯째 수준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</draw:frame>
      <draw:frame draw:name="Date Placeholder 3" presentation:style-name="Mpr7" draw:text-style-name="MP9" draw:layer="backgroundobjects" svg:width="4.444cm" svg:height="1.049cm" svg:x="23.86cm" svg:y="16.307cm" presentation:class="date-time" presentation:user-transformed="true">
        <draw:text-box>
          <text:p text:style-name="MP8">
            <text:span text:style-name="MT3">
              <text:date style:data-style-name="D1" text:date-value="2018-11-13">11/13/18</text:date>
            </text:span>
          </text:p>
        </draw:text-box>
      </draw:frame>
      <draw:frame draw:name="Footer Placeholder 4" presentation:style-name="Mpr7" draw:text-style-name="MP9" draw:layer="backgroundobjects" svg:width="21.742cm" svg:height="1.049cm" svg:x="1.905cm" svg:y="16.307cm" presentation:class="footer" presentation:user-transformed="true">
        <draw:text-box>
          <text:p/>
        </draw:text-box>
      </draw:frame>
      <draw:frame draw:name="Slide Number Placeholder 5" presentation:style-name="Mpr7" draw:text-style-name="MP9" draw:layer="backgroundobjects" svg:width="1.53cm" svg:height="1.049cm" svg:x="28.517cm" svg:y="16.307cm" presentation:class="page-number" presentation:user-transformed="true">
        <draw:text-box>
          <text:p text:style-name="MP8">
            <text:span text:style-name="MT3">
              <text:page-number>&lt;숫자&gt;</text:page-number>
            </text:span>
          </text:p>
        </draw:text-box>
      </draw:frame>
      <presentation:notes style:page-layout-name="PM0">
        <draw:page-thumbnail presentation:style-name="제목_20_및_20_내용-title" draw:layer="backgroundobjects" svg:width="19.798cm" svg:height="11.136cm" svg:x="0.6cm" svg:y="2.257cm" presentation:class="page"/>
        <draw:frame presentation:style-name="제목_20_및_20_내용-notes" draw:layer="backgroundobjects" svg:width="16.799cm" svg:height="13.364cm" svg:x="2.1cm" svg:y="14.107cm" presentation:class="notes" presentation:placeholder="true">
          <draw:text-box/>
        </draw:frame>
        <draw:frame presentation:style-name="Mpr8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8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9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9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&lt;숫자&gt;</text:page-number>
              </text:span>
            </text:p>
          </draw:text-box>
        </draw:frame>
      </presentation:notes>
    </style:master-page>
  </office:master-styles>
</office:document-styles>
</file>