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7" r:id="rId4"/>
    <p:sldId id="266" r:id="rId5"/>
    <p:sldId id="259" r:id="rId6"/>
    <p:sldId id="260" r:id="rId7"/>
    <p:sldId id="263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CF2906E-638B-4D1D-9F6E-65CDAEEE2868}">
          <p14:sldIdLst>
            <p14:sldId id="256"/>
            <p14:sldId id="258"/>
            <p14:sldId id="267"/>
            <p14:sldId id="266"/>
            <p14:sldId id="259"/>
            <p14:sldId id="260"/>
            <p14:sldId id="263"/>
            <p14:sldId id="26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9268475b9af48499" providerId="LiveId" clId="{12DC2330-232E-4CB4-AD95-4D53FCE52A85}"/>
    <pc:docChg chg="undo custSel addSld delSld modSld sldOrd delSection modSection">
      <pc:chgData name="" userId="9268475b9af48499" providerId="LiveId" clId="{12DC2330-232E-4CB4-AD95-4D53FCE52A85}" dt="2018-11-05T14:26:54.641" v="1411" actId="14100"/>
      <pc:docMkLst>
        <pc:docMk/>
      </pc:docMkLst>
      <pc:sldChg chg="modSp">
        <pc:chgData name="" userId="9268475b9af48499" providerId="LiveId" clId="{12DC2330-232E-4CB4-AD95-4D53FCE52A85}" dt="2018-11-05T08:49:28.185" v="298" actId="14100"/>
        <pc:sldMkLst>
          <pc:docMk/>
          <pc:sldMk cId="553131895" sldId="258"/>
        </pc:sldMkLst>
        <pc:spChg chg="mod">
          <ac:chgData name="" userId="9268475b9af48499" providerId="LiveId" clId="{12DC2330-232E-4CB4-AD95-4D53FCE52A85}" dt="2018-11-05T08:44:34.050" v="6" actId="113"/>
          <ac:spMkLst>
            <pc:docMk/>
            <pc:sldMk cId="553131895" sldId="258"/>
            <ac:spMk id="2" creationId="{0B94578C-CC50-427B-9FC2-360EF3EB89D3}"/>
          </ac:spMkLst>
        </pc:spChg>
        <pc:spChg chg="mod">
          <ac:chgData name="" userId="9268475b9af48499" providerId="LiveId" clId="{12DC2330-232E-4CB4-AD95-4D53FCE52A85}" dt="2018-11-05T08:49:28.185" v="298" actId="14100"/>
          <ac:spMkLst>
            <pc:docMk/>
            <pc:sldMk cId="553131895" sldId="258"/>
            <ac:spMk id="3" creationId="{1888DC12-BE85-4842-8A2B-EEE4746B8327}"/>
          </ac:spMkLst>
        </pc:spChg>
        <pc:picChg chg="mod">
          <ac:chgData name="" userId="9268475b9af48499" providerId="LiveId" clId="{12DC2330-232E-4CB4-AD95-4D53FCE52A85}" dt="2018-11-05T08:44:30.675" v="5" actId="1076"/>
          <ac:picMkLst>
            <pc:docMk/>
            <pc:sldMk cId="553131895" sldId="258"/>
            <ac:picMk id="3074" creationId="{157F0BFF-1D83-470C-B66C-7173EB4F1ADE}"/>
          </ac:picMkLst>
        </pc:picChg>
      </pc:sldChg>
      <pc:sldChg chg="addSp modSp add modAnim">
        <pc:chgData name="" userId="9268475b9af48499" providerId="LiveId" clId="{12DC2330-232E-4CB4-AD95-4D53FCE52A85}" dt="2018-11-05T14:20:25.914" v="1191" actId="692"/>
        <pc:sldMkLst>
          <pc:docMk/>
          <pc:sldMk cId="1680572668" sldId="259"/>
        </pc:sldMkLst>
        <pc:spChg chg="mod">
          <ac:chgData name="" userId="9268475b9af48499" providerId="LiveId" clId="{12DC2330-232E-4CB4-AD95-4D53FCE52A85}" dt="2018-11-05T08:45:19.312" v="27" actId="20577"/>
          <ac:spMkLst>
            <pc:docMk/>
            <pc:sldMk cId="1680572668" sldId="259"/>
            <ac:spMk id="2" creationId="{0B94578C-CC50-427B-9FC2-360EF3EB89D3}"/>
          </ac:spMkLst>
        </pc:spChg>
        <pc:spChg chg="mod">
          <ac:chgData name="" userId="9268475b9af48499" providerId="LiveId" clId="{12DC2330-232E-4CB4-AD95-4D53FCE52A85}" dt="2018-11-05T14:06:42.767" v="814" actId="20577"/>
          <ac:spMkLst>
            <pc:docMk/>
            <pc:sldMk cId="1680572668" sldId="259"/>
            <ac:spMk id="3" creationId="{1888DC12-BE85-4842-8A2B-EEE4746B8327}"/>
          </ac:spMkLst>
        </pc:spChg>
        <pc:grpChg chg="add mod">
          <ac:chgData name="" userId="9268475b9af48499" providerId="LiveId" clId="{12DC2330-232E-4CB4-AD95-4D53FCE52A85}" dt="2018-11-05T14:08:37.063" v="854" actId="1076"/>
          <ac:grpSpMkLst>
            <pc:docMk/>
            <pc:sldMk cId="1680572668" sldId="259"/>
            <ac:grpSpMk id="6" creationId="{43A7B996-5E3F-4797-AE0C-86CF6600B81A}"/>
          </ac:grpSpMkLst>
        </pc:grpChg>
        <pc:picChg chg="add mod">
          <ac:chgData name="" userId="9268475b9af48499" providerId="LiveId" clId="{12DC2330-232E-4CB4-AD95-4D53FCE52A85}" dt="2018-11-05T14:08:34.616" v="853" actId="164"/>
          <ac:picMkLst>
            <pc:docMk/>
            <pc:sldMk cId="1680572668" sldId="259"/>
            <ac:picMk id="1026" creationId="{9A868BCB-C754-44C4-9E29-06E25FAD989F}"/>
          </ac:picMkLst>
        </pc:picChg>
        <pc:cxnChg chg="add mod">
          <ac:chgData name="" userId="9268475b9af48499" providerId="LiveId" clId="{12DC2330-232E-4CB4-AD95-4D53FCE52A85}" dt="2018-11-05T14:20:25.914" v="1191" actId="692"/>
          <ac:cxnSpMkLst>
            <pc:docMk/>
            <pc:sldMk cId="1680572668" sldId="259"/>
            <ac:cxnSpMk id="5" creationId="{F5A3CE9A-8203-4331-BC7A-949BA246B573}"/>
          </ac:cxnSpMkLst>
        </pc:cxnChg>
      </pc:sldChg>
      <pc:sldChg chg="delSp add del setBg delDesignElem">
        <pc:chgData name="" userId="9268475b9af48499" providerId="LiveId" clId="{12DC2330-232E-4CB4-AD95-4D53FCE52A85}" dt="2018-11-05T08:44:49.087" v="10" actId="2696"/>
        <pc:sldMkLst>
          <pc:docMk/>
          <pc:sldMk cId="3213987464" sldId="259"/>
        </pc:sldMkLst>
        <pc:spChg chg="del">
          <ac:chgData name="" userId="9268475b9af48499" providerId="LiveId" clId="{12DC2330-232E-4CB4-AD95-4D53FCE52A85}" dt="2018-11-05T08:44:40.636" v="8" actId="2696"/>
          <ac:spMkLst>
            <pc:docMk/>
            <pc:sldMk cId="3213987464" sldId="259"/>
            <ac:spMk id="3077" creationId="{729B82F5-E700-4045-9F00-635A41F62406}"/>
          </ac:spMkLst>
        </pc:spChg>
        <pc:picChg chg="del">
          <ac:chgData name="" userId="9268475b9af48499" providerId="LiveId" clId="{12DC2330-232E-4CB4-AD95-4D53FCE52A85}" dt="2018-11-05T08:44:47.711" v="9" actId="478"/>
          <ac:picMkLst>
            <pc:docMk/>
            <pc:sldMk cId="3213987464" sldId="259"/>
            <ac:picMk id="3074" creationId="{157F0BFF-1D83-470C-B66C-7173EB4F1ADE}"/>
          </ac:picMkLst>
        </pc:picChg>
        <pc:picChg chg="del">
          <ac:chgData name="" userId="9268475b9af48499" providerId="LiveId" clId="{12DC2330-232E-4CB4-AD95-4D53FCE52A85}" dt="2018-11-05T08:44:40.636" v="8" actId="2696"/>
          <ac:picMkLst>
            <pc:docMk/>
            <pc:sldMk cId="3213987464" sldId="259"/>
            <ac:picMk id="3076" creationId="{F284EF8E-6F4E-40EF-BDAD-7950F1585E0B}"/>
          </ac:picMkLst>
        </pc:picChg>
      </pc:sldChg>
      <pc:sldChg chg="addSp delSp modSp add">
        <pc:chgData name="" userId="9268475b9af48499" providerId="LiveId" clId="{12DC2330-232E-4CB4-AD95-4D53FCE52A85}" dt="2018-11-05T14:19:56.303" v="1175" actId="20577"/>
        <pc:sldMkLst>
          <pc:docMk/>
          <pc:sldMk cId="2955049393" sldId="260"/>
        </pc:sldMkLst>
        <pc:spChg chg="mod">
          <ac:chgData name="" userId="9268475b9af48499" providerId="LiveId" clId="{12DC2330-232E-4CB4-AD95-4D53FCE52A85}" dt="2018-11-05T08:45:33.626" v="45" actId="20577"/>
          <ac:spMkLst>
            <pc:docMk/>
            <pc:sldMk cId="2955049393" sldId="260"/>
            <ac:spMk id="2" creationId="{0B94578C-CC50-427B-9FC2-360EF3EB89D3}"/>
          </ac:spMkLst>
        </pc:spChg>
        <pc:spChg chg="mod">
          <ac:chgData name="" userId="9268475b9af48499" providerId="LiveId" clId="{12DC2330-232E-4CB4-AD95-4D53FCE52A85}" dt="2018-11-05T14:19:56.303" v="1175" actId="20577"/>
          <ac:spMkLst>
            <pc:docMk/>
            <pc:sldMk cId="2955049393" sldId="260"/>
            <ac:spMk id="3" creationId="{1888DC12-BE85-4842-8A2B-EEE4746B8327}"/>
          </ac:spMkLst>
        </pc:spChg>
        <pc:picChg chg="add del mod">
          <ac:chgData name="" userId="9268475b9af48499" providerId="LiveId" clId="{12DC2330-232E-4CB4-AD95-4D53FCE52A85}" dt="2018-11-05T14:16:29.462" v="861" actId="20577"/>
          <ac:picMkLst>
            <pc:docMk/>
            <pc:sldMk cId="2955049393" sldId="260"/>
            <ac:picMk id="2050" creationId="{31DE7404-3E7E-4105-82BC-480FE8EFFD11}"/>
          </ac:picMkLst>
        </pc:picChg>
        <pc:picChg chg="mod">
          <ac:chgData name="" userId="9268475b9af48499" providerId="LiveId" clId="{12DC2330-232E-4CB4-AD95-4D53FCE52A85}" dt="2018-11-05T14:10:57.802" v="858" actId="14100"/>
          <ac:picMkLst>
            <pc:docMk/>
            <pc:sldMk cId="2955049393" sldId="260"/>
            <ac:picMk id="3074" creationId="{157F0BFF-1D83-470C-B66C-7173EB4F1ADE}"/>
          </ac:picMkLst>
        </pc:picChg>
      </pc:sldChg>
      <pc:sldChg chg="addSp delSp modSp add">
        <pc:chgData name="" userId="9268475b9af48499" providerId="LiveId" clId="{12DC2330-232E-4CB4-AD95-4D53FCE52A85}" dt="2018-11-05T14:26:54.641" v="1411" actId="14100"/>
        <pc:sldMkLst>
          <pc:docMk/>
          <pc:sldMk cId="4183131375" sldId="261"/>
        </pc:sldMkLst>
        <pc:spChg chg="mod">
          <ac:chgData name="" userId="9268475b9af48499" providerId="LiveId" clId="{12DC2330-232E-4CB4-AD95-4D53FCE52A85}" dt="2018-11-05T08:45:58.774" v="86" actId="20577"/>
          <ac:spMkLst>
            <pc:docMk/>
            <pc:sldMk cId="4183131375" sldId="261"/>
            <ac:spMk id="2" creationId="{0B94578C-CC50-427B-9FC2-360EF3EB89D3}"/>
          </ac:spMkLst>
        </pc:spChg>
        <pc:spChg chg="del mod">
          <ac:chgData name="" userId="9268475b9af48499" providerId="LiveId" clId="{12DC2330-232E-4CB4-AD95-4D53FCE52A85}" dt="2018-11-05T14:26:47.381" v="1409" actId="478"/>
          <ac:spMkLst>
            <pc:docMk/>
            <pc:sldMk cId="4183131375" sldId="261"/>
            <ac:spMk id="3" creationId="{1888DC12-BE85-4842-8A2B-EEE4746B8327}"/>
          </ac:spMkLst>
        </pc:spChg>
        <pc:picChg chg="add mod">
          <ac:chgData name="" userId="9268475b9af48499" providerId="LiveId" clId="{12DC2330-232E-4CB4-AD95-4D53FCE52A85}" dt="2018-11-05T14:26:54.641" v="1411" actId="14100"/>
          <ac:picMkLst>
            <pc:docMk/>
            <pc:sldMk cId="4183131375" sldId="261"/>
            <ac:picMk id="4" creationId="{6D2B21DA-4E6D-4A1C-AB27-CE73D41EF61C}"/>
          </ac:picMkLst>
        </pc:picChg>
        <pc:picChg chg="add mod">
          <ac:chgData name="" userId="9268475b9af48499" providerId="LiveId" clId="{12DC2330-232E-4CB4-AD95-4D53FCE52A85}" dt="2018-11-05T14:26:51.931" v="1410" actId="14100"/>
          <ac:picMkLst>
            <pc:docMk/>
            <pc:sldMk cId="4183131375" sldId="261"/>
            <ac:picMk id="5" creationId="{FDE02201-F848-41E4-9D91-B7C1FB39C63F}"/>
          </ac:picMkLst>
        </pc:picChg>
        <pc:picChg chg="mod">
          <ac:chgData name="" userId="9268475b9af48499" providerId="LiveId" clId="{12DC2330-232E-4CB4-AD95-4D53FCE52A85}" dt="2018-11-05T14:26:43.186" v="1408" actId="1076"/>
          <ac:picMkLst>
            <pc:docMk/>
            <pc:sldMk cId="4183131375" sldId="261"/>
            <ac:picMk id="3074" creationId="{157F0BFF-1D83-470C-B66C-7173EB4F1ADE}"/>
          </ac:picMkLst>
        </pc:picChg>
      </pc:sldChg>
      <pc:sldChg chg="modSp add">
        <pc:chgData name="" userId="9268475b9af48499" providerId="LiveId" clId="{12DC2330-232E-4CB4-AD95-4D53FCE52A85}" dt="2018-11-05T14:23:07.387" v="1237" actId="14100"/>
        <pc:sldMkLst>
          <pc:docMk/>
          <pc:sldMk cId="3042771400" sldId="262"/>
        </pc:sldMkLst>
        <pc:spChg chg="mod">
          <ac:chgData name="" userId="9268475b9af48499" providerId="LiveId" clId="{12DC2330-232E-4CB4-AD95-4D53FCE52A85}" dt="2018-11-05T08:45:52.369" v="71" actId="20577"/>
          <ac:spMkLst>
            <pc:docMk/>
            <pc:sldMk cId="3042771400" sldId="262"/>
            <ac:spMk id="2" creationId="{0B94578C-CC50-427B-9FC2-360EF3EB89D3}"/>
          </ac:spMkLst>
        </pc:spChg>
        <pc:spChg chg="mod">
          <ac:chgData name="" userId="9268475b9af48499" providerId="LiveId" clId="{12DC2330-232E-4CB4-AD95-4D53FCE52A85}" dt="2018-11-05T14:23:07.387" v="1237" actId="14100"/>
          <ac:spMkLst>
            <pc:docMk/>
            <pc:sldMk cId="3042771400" sldId="262"/>
            <ac:spMk id="3" creationId="{1888DC12-BE85-4842-8A2B-EEE4746B8327}"/>
          </ac:spMkLst>
        </pc:spChg>
      </pc:sldChg>
      <pc:sldChg chg="addSp modSp add modAnim">
        <pc:chgData name="" userId="9268475b9af48499" providerId="LiveId" clId="{12DC2330-232E-4CB4-AD95-4D53FCE52A85}" dt="2018-11-05T14:23:14.546" v="1238" actId="14100"/>
        <pc:sldMkLst>
          <pc:docMk/>
          <pc:sldMk cId="439040212" sldId="263"/>
        </pc:sldMkLst>
        <pc:spChg chg="mod">
          <ac:chgData name="" userId="9268475b9af48499" providerId="LiveId" clId="{12DC2330-232E-4CB4-AD95-4D53FCE52A85}" dt="2018-11-05T08:45:42.241" v="59" actId="20577"/>
          <ac:spMkLst>
            <pc:docMk/>
            <pc:sldMk cId="439040212" sldId="263"/>
            <ac:spMk id="2" creationId="{0B94578C-CC50-427B-9FC2-360EF3EB89D3}"/>
          </ac:spMkLst>
        </pc:spChg>
        <pc:spChg chg="mod">
          <ac:chgData name="" userId="9268475b9af48499" providerId="LiveId" clId="{12DC2330-232E-4CB4-AD95-4D53FCE52A85}" dt="2018-11-05T14:22:17.649" v="1195" actId="20577"/>
          <ac:spMkLst>
            <pc:docMk/>
            <pc:sldMk cId="439040212" sldId="263"/>
            <ac:spMk id="3" creationId="{1888DC12-BE85-4842-8A2B-EEE4746B8327}"/>
          </ac:spMkLst>
        </pc:spChg>
        <pc:picChg chg="add mod">
          <ac:chgData name="" userId="9268475b9af48499" providerId="LiveId" clId="{12DC2330-232E-4CB4-AD95-4D53FCE52A85}" dt="2018-11-05T14:17:40.294" v="1012" actId="14100"/>
          <ac:picMkLst>
            <pc:docMk/>
            <pc:sldMk cId="439040212" sldId="263"/>
            <ac:picMk id="7" creationId="{51540010-459A-4CB7-946E-BDDBC37A4E30}"/>
          </ac:picMkLst>
        </pc:picChg>
        <pc:picChg chg="mod">
          <ac:chgData name="" userId="9268475b9af48499" providerId="LiveId" clId="{12DC2330-232E-4CB4-AD95-4D53FCE52A85}" dt="2018-11-05T08:51:30.369" v="503" actId="1076"/>
          <ac:picMkLst>
            <pc:docMk/>
            <pc:sldMk cId="439040212" sldId="263"/>
            <ac:picMk id="3074" creationId="{157F0BFF-1D83-470C-B66C-7173EB4F1ADE}"/>
          </ac:picMkLst>
        </pc:picChg>
      </pc:sldChg>
      <pc:sldChg chg="addSp delSp modSp add modAnim">
        <pc:chgData name="" userId="9268475b9af48499" providerId="LiveId" clId="{12DC2330-232E-4CB4-AD95-4D53FCE52A85}" dt="2018-11-05T14:26:24.204" v="1406" actId="14100"/>
        <pc:sldMkLst>
          <pc:docMk/>
          <pc:sldMk cId="2530016272" sldId="264"/>
        </pc:sldMkLst>
        <pc:spChg chg="mod">
          <ac:chgData name="" userId="9268475b9af48499" providerId="LiveId" clId="{12DC2330-232E-4CB4-AD95-4D53FCE52A85}" dt="2018-11-05T08:46:14.333" v="103" actId="20577"/>
          <ac:spMkLst>
            <pc:docMk/>
            <pc:sldMk cId="2530016272" sldId="264"/>
            <ac:spMk id="2" creationId="{0B94578C-CC50-427B-9FC2-360EF3EB89D3}"/>
          </ac:spMkLst>
        </pc:spChg>
        <pc:spChg chg="mod">
          <ac:chgData name="" userId="9268475b9af48499" providerId="LiveId" clId="{12DC2330-232E-4CB4-AD95-4D53FCE52A85}" dt="2018-11-05T14:24:27.279" v="1268" actId="14100"/>
          <ac:spMkLst>
            <pc:docMk/>
            <pc:sldMk cId="2530016272" sldId="264"/>
            <ac:spMk id="3" creationId="{1888DC12-BE85-4842-8A2B-EEE4746B8327}"/>
          </ac:spMkLst>
        </pc:spChg>
        <pc:spChg chg="add mod">
          <ac:chgData name="" userId="9268475b9af48499" providerId="LiveId" clId="{12DC2330-232E-4CB4-AD95-4D53FCE52A85}" dt="2018-11-05T14:26:02.961" v="1404" actId="12"/>
          <ac:spMkLst>
            <pc:docMk/>
            <pc:sldMk cId="2530016272" sldId="264"/>
            <ac:spMk id="8" creationId="{A196589A-70EF-400A-8E85-E9DEDE29C9BB}"/>
          </ac:spMkLst>
        </pc:spChg>
        <pc:picChg chg="add del">
          <ac:chgData name="" userId="9268475b9af48499" providerId="LiveId" clId="{12DC2330-232E-4CB4-AD95-4D53FCE52A85}" dt="2018-11-05T14:24:29.663" v="1270" actId="14100"/>
          <ac:picMkLst>
            <pc:docMk/>
            <pc:sldMk cId="2530016272" sldId="264"/>
            <ac:picMk id="7" creationId="{675F4BD6-13CA-41C2-9F78-48698D8FD820}"/>
          </ac:picMkLst>
        </pc:picChg>
        <pc:picChg chg="mod">
          <ac:chgData name="" userId="9268475b9af48499" providerId="LiveId" clId="{12DC2330-232E-4CB4-AD95-4D53FCE52A85}" dt="2018-11-05T14:24:50.951" v="1281" actId="1076"/>
          <ac:picMkLst>
            <pc:docMk/>
            <pc:sldMk cId="2530016272" sldId="264"/>
            <ac:picMk id="3074" creationId="{157F0BFF-1D83-470C-B66C-7173EB4F1ADE}"/>
          </ac:picMkLst>
        </pc:picChg>
      </pc:sldChg>
      <pc:sldChg chg="modSp add">
        <pc:chgData name="" userId="9268475b9af48499" providerId="LiveId" clId="{12DC2330-232E-4CB4-AD95-4D53FCE52A85}" dt="2018-11-05T08:57:10.671" v="701" actId="20577"/>
        <pc:sldMkLst>
          <pc:docMk/>
          <pc:sldMk cId="1923373821" sldId="265"/>
        </pc:sldMkLst>
        <pc:spChg chg="mod">
          <ac:chgData name="" userId="9268475b9af48499" providerId="LiveId" clId="{12DC2330-232E-4CB4-AD95-4D53FCE52A85}" dt="2018-11-05T08:46:20.695" v="110" actId="20577"/>
          <ac:spMkLst>
            <pc:docMk/>
            <pc:sldMk cId="1923373821" sldId="265"/>
            <ac:spMk id="2" creationId="{0B94578C-CC50-427B-9FC2-360EF3EB89D3}"/>
          </ac:spMkLst>
        </pc:spChg>
        <pc:spChg chg="mod">
          <ac:chgData name="" userId="9268475b9af48499" providerId="LiveId" clId="{12DC2330-232E-4CB4-AD95-4D53FCE52A85}" dt="2018-11-05T08:57:10.671" v="701" actId="20577"/>
          <ac:spMkLst>
            <pc:docMk/>
            <pc:sldMk cId="1923373821" sldId="265"/>
            <ac:spMk id="3" creationId="{1888DC12-BE85-4842-8A2B-EEE4746B8327}"/>
          </ac:spMkLst>
        </pc:spChg>
      </pc:sldChg>
      <pc:sldChg chg="add del">
        <pc:chgData name="" userId="9268475b9af48499" providerId="LiveId" clId="{12DC2330-232E-4CB4-AD95-4D53FCE52A85}" dt="2018-11-05T08:46:22.489" v="111" actId="2696"/>
        <pc:sldMkLst>
          <pc:docMk/>
          <pc:sldMk cId="316449450" sldId="266"/>
        </pc:sldMkLst>
      </pc:sldChg>
      <pc:sldChg chg="modSp add ord">
        <pc:chgData name="" userId="9268475b9af48499" providerId="LiveId" clId="{12DC2330-232E-4CB4-AD95-4D53FCE52A85}" dt="2018-11-05T14:06:38.468" v="813" actId="20577"/>
        <pc:sldMkLst>
          <pc:docMk/>
          <pc:sldMk cId="2027350397" sldId="266"/>
        </pc:sldMkLst>
        <pc:spChg chg="mod">
          <ac:chgData name="" userId="9268475b9af48499" providerId="LiveId" clId="{12DC2330-232E-4CB4-AD95-4D53FCE52A85}" dt="2018-11-05T08:49:37.380" v="309" actId="20577"/>
          <ac:spMkLst>
            <pc:docMk/>
            <pc:sldMk cId="2027350397" sldId="266"/>
            <ac:spMk id="2" creationId="{0B94578C-CC50-427B-9FC2-360EF3EB89D3}"/>
          </ac:spMkLst>
        </pc:spChg>
        <pc:spChg chg="mod">
          <ac:chgData name="" userId="9268475b9af48499" providerId="LiveId" clId="{12DC2330-232E-4CB4-AD95-4D53FCE52A85}" dt="2018-11-05T14:06:38.468" v="813" actId="20577"/>
          <ac:spMkLst>
            <pc:docMk/>
            <pc:sldMk cId="2027350397" sldId="266"/>
            <ac:spMk id="3" creationId="{1888DC12-BE85-4842-8A2B-EEE4746B832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grapht.org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ì¤ìëíêµ 100ì£¼ë ê¸°ëê´.jpg ì¬ì§">
            <a:extLst>
              <a:ext uri="{FF2B5EF4-FFF2-40B4-BE49-F238E27FC236}">
                <a16:creationId xmlns:a16="http://schemas.microsoft.com/office/drawing/2014/main" id="{A2011334-173D-4F8B-AFE5-D39A7348A7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3391"/>
          <a:stretch/>
        </p:blipFill>
        <p:spPr bwMode="auto">
          <a:xfrm>
            <a:off x="-22199" y="-46085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2EB248D8-CF52-4E79-8818-CCF3E9CD5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3" name="Freeform 5">
            <a:extLst>
              <a:ext uri="{FF2B5EF4-FFF2-40B4-BE49-F238E27FC236}">
                <a16:creationId xmlns:a16="http://schemas.microsoft.com/office/drawing/2014/main" id="{EE853D4C-8752-44E5-AD7A-063F8234A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958C07-15D5-4A38-B56B-8403E6E6D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3093" y="1960250"/>
            <a:ext cx="4513792" cy="1640162"/>
          </a:xfrm>
        </p:spPr>
        <p:txBody>
          <a:bodyPr>
            <a:normAutofit/>
          </a:bodyPr>
          <a:lstStyle/>
          <a:p>
            <a:r>
              <a:rPr lang="en-US" altLang="ko-KR" dirty="0"/>
              <a:t>Data structure design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91C66E-CD44-4276-84AB-70C6726C2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6333" y="4060685"/>
            <a:ext cx="4513792" cy="17051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1700" dirty="0"/>
              <a:t>천조교와 </a:t>
            </a:r>
            <a:r>
              <a:rPr lang="en-US" altLang="ko-KR" sz="1700" dirty="0"/>
              <a:t>2</a:t>
            </a:r>
            <a:r>
              <a:rPr lang="ko-KR" altLang="en-US" sz="1700" dirty="0"/>
              <a:t>소대</a:t>
            </a:r>
            <a:endParaRPr lang="en-US" altLang="ko-KR" sz="1700" dirty="0"/>
          </a:p>
          <a:p>
            <a:pPr>
              <a:lnSpc>
                <a:spcPct val="90000"/>
              </a:lnSpc>
            </a:pPr>
            <a:r>
              <a:rPr lang="en-US" altLang="ko-KR" sz="1700" dirty="0"/>
              <a:t>20140165 </a:t>
            </a:r>
            <a:r>
              <a:rPr lang="ko-KR" altLang="en-US" sz="1700" dirty="0"/>
              <a:t>천영재</a:t>
            </a:r>
            <a:r>
              <a:rPr lang="en-US" altLang="ko-KR" sz="1700" dirty="0"/>
              <a:t>, 20145523 </a:t>
            </a:r>
            <a:r>
              <a:rPr lang="ko-KR" altLang="en-US" sz="1700" dirty="0"/>
              <a:t>김상헌</a:t>
            </a:r>
            <a:endParaRPr lang="en-US" altLang="ko-KR" sz="1700" dirty="0"/>
          </a:p>
          <a:p>
            <a:pPr>
              <a:lnSpc>
                <a:spcPct val="90000"/>
              </a:lnSpc>
            </a:pPr>
            <a:r>
              <a:rPr lang="en-US" altLang="ko-KR" sz="1700" dirty="0"/>
              <a:t>20155587 </a:t>
            </a:r>
            <a:r>
              <a:rPr lang="ko-KR" altLang="en-US" sz="1700" dirty="0" err="1"/>
              <a:t>손희덕</a:t>
            </a:r>
            <a:r>
              <a:rPr lang="en-US" altLang="ko-KR" sz="1700" dirty="0"/>
              <a:t>, 20164204 </a:t>
            </a:r>
            <a:r>
              <a:rPr lang="ko-KR" altLang="en-US" sz="1700" dirty="0"/>
              <a:t>이상민</a:t>
            </a:r>
            <a:endParaRPr lang="en-US" altLang="ko-KR" sz="1700" dirty="0"/>
          </a:p>
          <a:p>
            <a:pPr>
              <a:lnSpc>
                <a:spcPct val="90000"/>
              </a:lnSpc>
            </a:pPr>
            <a:r>
              <a:rPr lang="en-US" altLang="ko-KR" sz="1700" dirty="0"/>
              <a:t>20176959 </a:t>
            </a:r>
            <a:r>
              <a:rPr lang="ko-KR" altLang="en-US" sz="1700" dirty="0"/>
              <a:t>김영권</a:t>
            </a:r>
          </a:p>
        </p:txBody>
      </p:sp>
      <p:sp>
        <p:nvSpPr>
          <p:cNvPr id="75" name="Freeform 14">
            <a:extLst>
              <a:ext uri="{FF2B5EF4-FFF2-40B4-BE49-F238E27FC236}">
                <a16:creationId xmlns:a16="http://schemas.microsoft.com/office/drawing/2014/main" id="{73F69954-D4AA-45CE-A548-AEBF62E3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068A9AF-AB93-401A-8CE9-F39578B3A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884D755-D741-471A-A4CA-F50EF5B59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15B122A-DB1B-47F1-9D17-7AAD12FD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F5D230F-E76B-4836-8358-A102EEAE7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2430D58-5160-48FC-8844-63C3E0B1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5B9D0E-1620-4053-A7CC-0315832CB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384EAA0-3D9E-4D80-B921-03DB831EC6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7733966-4929-4D6A-9E07-2410580C0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E0B5A27-B6CC-4E73-8D9A-3FEFD3FB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EEA3C4E-D362-4242-9810-2D32F7E94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B38A6C6-EFF5-4EE1-ADFE-B5F507B08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15C031-4320-4BBA-86BE-C1C67FBB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E8CBF99-47D6-4D49-BB15-0D7BE834E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FE1EFA5-BC29-4544-8FD3-018ACD212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525904B-4221-4FAD-BE3E-44A63F3CE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F82C6C7-DBDD-44C9-8FCF-ADED6B5B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C53B382-C708-47B5-AA1D-0BEC4F04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6953A60-0310-4285-8409-1D3868C9B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3773B86-6265-4CC5-83C1-A09F76FED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065C455-96CD-464F-BFF3-C22DBF3A0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237F692-81B3-4CD6-972E-7796DD644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ECA07D0-9E86-4A9B-BAB4-43493766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FA0748-B289-4275-B061-F24BC6DBB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3ECAB31-E589-40F0-B92D-1D4BB1A1C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C59E4A1-C61A-41D0-AF5B-57D898401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95CAE1B-7705-4527-ACE1-3A682722B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46A045C-2507-4310-A46F-3C24C36D5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D534929-5355-4FCC-B28D-23A2B339A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81BF46-0D3A-4438-8EEE-6121B670C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0C3AD23-F5B5-4D59-8AC8-81D53B8B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9052C6B-3534-4A9B-B622-E8D5D1321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4D56ED8-876B-4EE6-B357-10A12B5BA9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5D4CDC2-E214-4417-8095-5B2F91AE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6C5CE46-26FC-41D6-A21C-F65C87895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6C81983-24FD-4606-B8D4-469D79880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41EB9C6-04B6-40DB-9DC7-D04A93BFD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871D9AB-A0B0-47A4-A672-76333E705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475B67C-4900-48BA-9B5E-B8757884B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E1C3B6C-DA70-4290-8F39-6C593A18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0583374-799E-427C-B427-008CE921F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E40998E-C5A3-492A-B12A-148AB0EBC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9283048-DDA8-4BC4-B8CC-DF3C5A9F2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429CF45-D8B8-484C-9A56-6A827F458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CD09BAD-3640-4C2C-BCFB-661688058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B8388B9-6E7F-4E4A-B6AF-DE7EC2A00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A142A50-C95A-4541-A313-EF1B19CED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E664D3E-3B0F-4769-9D06-0D2A9F7F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823FC98-39F7-48F1-9108-E89CF1785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31CA6A-5852-4AF8-9BB7-FB48A7ADF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6490D45-405E-42E8-8E75-FB40435E4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655B4ED-0C84-4BED-B75C-7856E3FF4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8472CDE-C9A5-41FF-9F25-C11A4BC02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161A2FD-1C25-44BE-9436-0C75B67E3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EB8AE4B-8581-470F-8F5F-3E4939381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43DADFF-BD52-4029-9501-239CF7600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4CEB4E7-E357-4D3C-A253-8A54191B5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F8EEACB-8345-4632-BC96-621945A01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E32197A-D1A2-4A8B-A6D2-CAF590F24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3F8E170-186A-4D86-A017-B30FBECF6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49B6D74-07B1-4E0E-9BBA-190524739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320448A-2320-459B-B975-71822DD38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B594DEB-FD2B-4FAF-A670-65C0355D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BCC1FEE-F2A2-4CBC-A937-65FB46A31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32B9E3-91E7-419D-AF64-B8EF6424F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004CD01-0FC5-4CD8-A1B4-CE112877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1FE5CA4-CBA0-4623-8CCA-9D340DFA3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86D501-B2DE-45BD-8240-731D2EAA9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AEAB6A1-C430-4444-99EF-4EEA3EC0C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A6FDF40-BC01-4309-832B-B4E1C698B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BD07185-1C9A-4B11-80A0-E2ED0D85F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32CFF46-1BB3-4160-9356-F224042C5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FE94851-EBB2-40D8-8D64-9822B6D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BBFF110-E54E-4FB1-B864-A4457C6CE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319A31A-8D57-4A81-9231-0AC53C6CD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68704F1-4068-46C9-ABC3-49FE3E0E1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4FB8274-3C59-4C53-B2F4-813FD708E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59F7020-06BC-4E19-A07A-C19993A92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520646A-A14F-42EC-A5E7-6CBCE89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B65C275-E65F-4C36-8C20-BAF3CC744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301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ì¤ìëíêµ 100ì£¼ë ê¸°ëê´.jpg ì¬ì§">
            <a:extLst>
              <a:ext uri="{FF2B5EF4-FFF2-40B4-BE49-F238E27FC236}">
                <a16:creationId xmlns:a16="http://schemas.microsoft.com/office/drawing/2014/main" id="{157F0BFF-1D83-470C-B66C-7173EB4F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 r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70" descr="손목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F284EF8E-6F4E-40EF-BDAD-7950F1585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077" name="Freeform 5">
            <a:extLst>
              <a:ext uri="{FF2B5EF4-FFF2-40B4-BE49-F238E27FC236}">
                <a16:creationId xmlns:a16="http://schemas.microsoft.com/office/drawing/2014/main" id="{729B82F5-E700-4045-9F00-635A41F62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94578C-CC50-427B-9FC2-360EF3EB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/>
              <a:t>Index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8DC12-BE85-4842-8A2B-EEE4746B8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1959429"/>
            <a:ext cx="9437159" cy="3831772"/>
          </a:xfrm>
        </p:spPr>
        <p:txBody>
          <a:bodyPr>
            <a:noAutofit/>
          </a:bodyPr>
          <a:lstStyle/>
          <a:p>
            <a:r>
              <a:rPr lang="en-US" altLang="ko-KR" sz="2500" dirty="0"/>
              <a:t>Git Directory</a:t>
            </a:r>
          </a:p>
          <a:p>
            <a:r>
              <a:rPr lang="en-US" altLang="ko-KR" sz="2500" dirty="0"/>
              <a:t>Basic Graph Concept</a:t>
            </a:r>
          </a:p>
          <a:p>
            <a:r>
              <a:rPr lang="en-US" altLang="ko-KR" sz="2500" dirty="0"/>
              <a:t>Schedule</a:t>
            </a:r>
          </a:p>
          <a:p>
            <a:r>
              <a:rPr lang="en-US" altLang="ko-KR" sz="25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55313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ì¤ìëíêµ 100ì£¼ë ê¸°ëê´.jpg ì¬ì§">
            <a:extLst>
              <a:ext uri="{FF2B5EF4-FFF2-40B4-BE49-F238E27FC236}">
                <a16:creationId xmlns:a16="http://schemas.microsoft.com/office/drawing/2014/main" id="{157F0BFF-1D83-470C-B66C-7173EB4F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 r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F284EF8E-6F4E-40EF-BDAD-7950F1585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3" name="Freeform 5">
            <a:extLst>
              <a:ext uri="{FF2B5EF4-FFF2-40B4-BE49-F238E27FC236}">
                <a16:creationId xmlns:a16="http://schemas.microsoft.com/office/drawing/2014/main" id="{729B82F5-E700-4045-9F00-635A41F62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94578C-CC50-427B-9FC2-360EF3EB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b="1" dirty="0"/>
              <a:t>Git File directory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1D8367-00CD-43F5-ABFC-4EDCBDD42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1778" y="1922272"/>
            <a:ext cx="6222528" cy="42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3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ì¤ìëíêµ 100ì£¼ë ê¸°ëê´.jpg ì¬ì§">
            <a:extLst>
              <a:ext uri="{FF2B5EF4-FFF2-40B4-BE49-F238E27FC236}">
                <a16:creationId xmlns:a16="http://schemas.microsoft.com/office/drawing/2014/main" id="{157F0BFF-1D83-470C-B66C-7173EB4F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 r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70" descr="손목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F284EF8E-6F4E-40EF-BDAD-7950F1585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077" name="Freeform 5">
            <a:extLst>
              <a:ext uri="{FF2B5EF4-FFF2-40B4-BE49-F238E27FC236}">
                <a16:creationId xmlns:a16="http://schemas.microsoft.com/office/drawing/2014/main" id="{729B82F5-E700-4045-9F00-635A41F62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94578C-CC50-427B-9FC2-360EF3EB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 err="1"/>
              <a:t>JGrapht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8DC12-BE85-4842-8A2B-EEE4746B8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006601"/>
            <a:ext cx="9437159" cy="3784600"/>
          </a:xfrm>
        </p:spPr>
        <p:txBody>
          <a:bodyPr>
            <a:noAutofit/>
          </a:bodyPr>
          <a:lstStyle/>
          <a:p>
            <a:r>
              <a:rPr lang="en-US" altLang="ko-KR" sz="2500" dirty="0" err="1">
                <a:hlinkClick r:id="rId5"/>
              </a:rPr>
              <a:t>JGraphT</a:t>
            </a:r>
            <a:r>
              <a:rPr lang="en-US" altLang="ko-KR" sz="2500" dirty="0"/>
              <a:t> is an open-source Java class library which not only provides us with various types of graphs but also many useful algorithms for solving most frequently encountered graph problems</a:t>
            </a:r>
            <a:r>
              <a:rPr lang="en-US" altLang="ko-KR" dirty="0"/>
              <a:t>.</a:t>
            </a:r>
          </a:p>
          <a:p>
            <a:r>
              <a:rPr lang="en-US" altLang="ko-KR" sz="2500" dirty="0"/>
              <a:t>Shortest Path Algorithms Implements &amp; Easy Creating Graph </a:t>
            </a:r>
            <a:r>
              <a:rPr lang="ko-KR" altLang="en-US" sz="2500" dirty="0"/>
              <a:t>장점</a:t>
            </a:r>
            <a:endParaRPr lang="en-US" altLang="ko-KR" sz="2500" dirty="0"/>
          </a:p>
          <a:p>
            <a:r>
              <a:rPr lang="en-US" altLang="ko-KR" sz="2500" dirty="0"/>
              <a:t>ECLIPSE – MAVEN </a:t>
            </a:r>
            <a:r>
              <a:rPr lang="ko-KR" altLang="en-US" sz="2500" dirty="0"/>
              <a:t>사용 </a:t>
            </a:r>
            <a:r>
              <a:rPr lang="en-US" altLang="ko-KR" sz="2500" dirty="0"/>
              <a:t>=&gt; Android Studio .jar file </a:t>
            </a:r>
            <a:r>
              <a:rPr lang="ko-KR" altLang="en-US" sz="2500" dirty="0"/>
              <a:t>사용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202735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ì¤ìëíêµ 100ì£¼ë ê¸°ëê´.jpg ì¬ì§">
            <a:extLst>
              <a:ext uri="{FF2B5EF4-FFF2-40B4-BE49-F238E27FC236}">
                <a16:creationId xmlns:a16="http://schemas.microsoft.com/office/drawing/2014/main" id="{157F0BFF-1D83-470C-B66C-7173EB4F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 r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70" descr="손목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F284EF8E-6F4E-40EF-BDAD-7950F1585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077" name="Freeform 5">
            <a:extLst>
              <a:ext uri="{FF2B5EF4-FFF2-40B4-BE49-F238E27FC236}">
                <a16:creationId xmlns:a16="http://schemas.microsoft.com/office/drawing/2014/main" id="{729B82F5-E700-4045-9F00-635A41F62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94578C-CC50-427B-9FC2-360EF3EB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/>
              <a:t>Basic Graph concept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8DC12-BE85-4842-8A2B-EEE4746B8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006601"/>
            <a:ext cx="9437159" cy="3784600"/>
          </a:xfrm>
        </p:spPr>
        <p:txBody>
          <a:bodyPr>
            <a:noAutofit/>
          </a:bodyPr>
          <a:lstStyle/>
          <a:p>
            <a:r>
              <a:rPr lang="en-US" altLang="ko-KR" sz="2500" dirty="0"/>
              <a:t>Directed Graph – Dijkstra Algorithm</a:t>
            </a:r>
          </a:p>
          <a:p>
            <a:r>
              <a:rPr lang="en-US" altLang="ko-KR" sz="2500" dirty="0"/>
              <a:t>Node : Key, </a:t>
            </a:r>
            <a:r>
              <a:rPr lang="ko-KR" altLang="en-US" sz="2500" dirty="0"/>
              <a:t>강의실 이름</a:t>
            </a:r>
            <a:r>
              <a:rPr lang="en-US" altLang="ko-KR" sz="2500" dirty="0"/>
              <a:t>, </a:t>
            </a:r>
            <a:r>
              <a:rPr lang="ko-KR" altLang="en-US" sz="2500" dirty="0"/>
              <a:t>위치</a:t>
            </a:r>
            <a:r>
              <a:rPr lang="en-US" altLang="ko-KR" sz="2500" dirty="0"/>
              <a:t>, Node </a:t>
            </a:r>
            <a:r>
              <a:rPr lang="ko-KR" altLang="en-US" sz="2500" dirty="0"/>
              <a:t>종류</a:t>
            </a:r>
            <a:endParaRPr lang="en-US" altLang="ko-KR" sz="2500" dirty="0"/>
          </a:p>
          <a:p>
            <a:r>
              <a:rPr lang="en-US" altLang="ko-KR" sz="2500" dirty="0"/>
              <a:t>Edge : </a:t>
            </a:r>
            <a:r>
              <a:rPr lang="ko-KR" altLang="en-US" sz="2500" dirty="0"/>
              <a:t>강의실 연결</a:t>
            </a:r>
            <a:endParaRPr lang="en-US" altLang="ko-KR" sz="2500" dirty="0"/>
          </a:p>
          <a:p>
            <a:r>
              <a:rPr lang="en-US" altLang="ko-KR" sz="2500" dirty="0"/>
              <a:t>Weight : Edge</a:t>
            </a:r>
            <a:r>
              <a:rPr lang="ko-KR" altLang="en-US" sz="2500" dirty="0"/>
              <a:t>에 노드와 노드 간의 거리가 </a:t>
            </a:r>
            <a:r>
              <a:rPr lang="en-US" altLang="ko-KR" sz="2500" dirty="0"/>
              <a:t>Weight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1FCD8A-9820-4255-BA91-F6BB296853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6438" y="1656767"/>
            <a:ext cx="3497384" cy="249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7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ì¤ìëíêµ 100ì£¼ë ê¸°ëê´.jpg ì¬ì§">
            <a:extLst>
              <a:ext uri="{FF2B5EF4-FFF2-40B4-BE49-F238E27FC236}">
                <a16:creationId xmlns:a16="http://schemas.microsoft.com/office/drawing/2014/main" id="{157F0BFF-1D83-470C-B66C-7173EB4F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 r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70" descr="손목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F284EF8E-6F4E-40EF-BDAD-7950F1585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077" name="Freeform 5">
            <a:extLst>
              <a:ext uri="{FF2B5EF4-FFF2-40B4-BE49-F238E27FC236}">
                <a16:creationId xmlns:a16="http://schemas.microsoft.com/office/drawing/2014/main" id="{729B82F5-E700-4045-9F00-635A41F62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94578C-CC50-427B-9FC2-360EF3EB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/>
              <a:t>Basic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graph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concept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8DC12-BE85-4842-8A2B-EEE4746B8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945" y="2006601"/>
            <a:ext cx="9437159" cy="3784600"/>
          </a:xfrm>
        </p:spPr>
        <p:txBody>
          <a:bodyPr>
            <a:noAutofit/>
          </a:bodyPr>
          <a:lstStyle/>
          <a:p>
            <a:r>
              <a:rPr lang="en-US" altLang="ko-KR" sz="2500" dirty="0"/>
              <a:t>HashMap</a:t>
            </a:r>
            <a:r>
              <a:rPr lang="ko-KR" altLang="en-US" sz="2500" dirty="0"/>
              <a:t>을 이용하여 정보 따로 저장</a:t>
            </a:r>
            <a:endParaRPr lang="en-US" altLang="ko-KR" sz="2500" dirty="0"/>
          </a:p>
          <a:p>
            <a:r>
              <a:rPr lang="en-US" altLang="ko-KR" sz="2500" dirty="0"/>
              <a:t>Graph – Graph</a:t>
            </a:r>
            <a:r>
              <a:rPr lang="ko-KR" altLang="en-US" sz="2500" dirty="0"/>
              <a:t>와 관련한 정보만</a:t>
            </a:r>
            <a:endParaRPr lang="en-US" altLang="ko-KR" sz="2500" dirty="0"/>
          </a:p>
          <a:p>
            <a:r>
              <a:rPr lang="en-US" altLang="ko-KR" sz="2500" dirty="0"/>
              <a:t>Node – Node</a:t>
            </a:r>
            <a:r>
              <a:rPr lang="ko-KR" altLang="en-US" sz="2500" dirty="0"/>
              <a:t>와 관련한 모든 정보</a:t>
            </a:r>
            <a:endParaRPr lang="en-US" altLang="ko-KR" sz="2500" dirty="0"/>
          </a:p>
          <a:p>
            <a:r>
              <a:rPr lang="en-US" altLang="ko-KR" sz="2500" dirty="0"/>
              <a:t>Edge – Edge</a:t>
            </a:r>
            <a:r>
              <a:rPr lang="ko-KR" altLang="en-US" sz="2500" dirty="0"/>
              <a:t>와 관련한 모든 정보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295504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ì¤ìëíêµ 100ì£¼ë ê¸°ëê´.jpg ì¬ì§">
            <a:extLst>
              <a:ext uri="{FF2B5EF4-FFF2-40B4-BE49-F238E27FC236}">
                <a16:creationId xmlns:a16="http://schemas.microsoft.com/office/drawing/2014/main" id="{157F0BFF-1D83-470C-B66C-7173EB4F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 r="9091"/>
          <a:stretch/>
        </p:blipFill>
        <p:spPr bwMode="auto">
          <a:xfrm>
            <a:off x="-3155" y="-1776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70" descr="손목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F284EF8E-6F4E-40EF-BDAD-7950F1585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077" name="Freeform 5">
            <a:extLst>
              <a:ext uri="{FF2B5EF4-FFF2-40B4-BE49-F238E27FC236}">
                <a16:creationId xmlns:a16="http://schemas.microsoft.com/office/drawing/2014/main" id="{729B82F5-E700-4045-9F00-635A41F62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94578C-CC50-427B-9FC2-360EF3EB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/>
              <a:t>Node class design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8DC12-BE85-4842-8A2B-EEE4746B8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006601"/>
            <a:ext cx="9437159" cy="3784600"/>
          </a:xfrm>
        </p:spPr>
        <p:txBody>
          <a:bodyPr>
            <a:noAutofit/>
          </a:bodyPr>
          <a:lstStyle/>
          <a:p>
            <a:r>
              <a:rPr lang="en-US" altLang="ko-KR" sz="2500" dirty="0"/>
              <a:t>CSV </a:t>
            </a:r>
            <a:r>
              <a:rPr lang="ko-KR" altLang="en-US" sz="2500" dirty="0"/>
              <a:t>형태로 전 처리된 데이터 저장</a:t>
            </a:r>
            <a:endParaRPr lang="en-US" altLang="ko-KR" sz="2500" dirty="0"/>
          </a:p>
          <a:p>
            <a:r>
              <a:rPr lang="en-US" altLang="ko-KR" sz="2500" dirty="0"/>
              <a:t>CSV </a:t>
            </a:r>
            <a:r>
              <a:rPr lang="ko-KR" altLang="en-US" sz="2500" dirty="0" err="1"/>
              <a:t>읽어들여서</a:t>
            </a:r>
            <a:r>
              <a:rPr lang="ko-KR" altLang="en-US" sz="2500" dirty="0"/>
              <a:t> </a:t>
            </a:r>
            <a:r>
              <a:rPr lang="en-US" altLang="ko-KR" sz="2500" dirty="0" err="1"/>
              <a:t>NodeData</a:t>
            </a:r>
            <a:r>
              <a:rPr lang="ko-KR" altLang="en-US" sz="2500" dirty="0"/>
              <a:t> 생성 후 </a:t>
            </a:r>
            <a:r>
              <a:rPr lang="en-US" altLang="ko-KR" sz="2500" dirty="0" err="1"/>
              <a:t>Jnode</a:t>
            </a:r>
            <a:r>
              <a:rPr lang="en-US" altLang="ko-KR" sz="2500" dirty="0"/>
              <a:t> Class</a:t>
            </a:r>
            <a:r>
              <a:rPr lang="ko-KR" altLang="en-US" sz="2500" dirty="0"/>
              <a:t>에 정보 모으기</a:t>
            </a:r>
            <a:endParaRPr lang="en-US" altLang="ko-KR" sz="2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977853-235D-40D8-8591-6553E9E9F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0587" y="941588"/>
            <a:ext cx="5604101" cy="265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40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ì¤ìëíêµ 100ì£¼ë ê¸°ëê´.jpg ì¬ì§">
            <a:extLst>
              <a:ext uri="{FF2B5EF4-FFF2-40B4-BE49-F238E27FC236}">
                <a16:creationId xmlns:a16="http://schemas.microsoft.com/office/drawing/2014/main" id="{157F0BFF-1D83-470C-B66C-7173EB4F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 r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70" descr="손목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F284EF8E-6F4E-40EF-BDAD-7950F1585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077" name="Freeform 5">
            <a:extLst>
              <a:ext uri="{FF2B5EF4-FFF2-40B4-BE49-F238E27FC236}">
                <a16:creationId xmlns:a16="http://schemas.microsoft.com/office/drawing/2014/main" id="{729B82F5-E700-4045-9F00-635A41F62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94578C-CC50-427B-9FC2-360EF3EB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/>
              <a:t>schedule</a:t>
            </a:r>
            <a:endParaRPr lang="ko-KR" altLang="en-US" sz="40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9EE5345-BD86-4121-9CB8-52A6BD63F8CE}"/>
              </a:ext>
            </a:extLst>
          </p:cNvPr>
          <p:cNvGrpSpPr/>
          <p:nvPr/>
        </p:nvGrpSpPr>
        <p:grpSpPr>
          <a:xfrm>
            <a:off x="1518082" y="2334828"/>
            <a:ext cx="1926454" cy="2744812"/>
            <a:chOff x="1518082" y="2334828"/>
            <a:chExt cx="1926454" cy="274481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810AEC5-510B-4C7C-AB04-C8F6B4EEEBFC}"/>
                </a:ext>
              </a:extLst>
            </p:cNvPr>
            <p:cNvSpPr/>
            <p:nvPr/>
          </p:nvSpPr>
          <p:spPr>
            <a:xfrm>
              <a:off x="1518082" y="2334828"/>
              <a:ext cx="1926454" cy="5692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12</a:t>
              </a:r>
              <a:r>
                <a:rPr lang="ko-KR" altLang="en-US" dirty="0"/>
                <a:t>주차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11A1861-0A82-41D6-A3A9-6ACE98182C5B}"/>
                </a:ext>
              </a:extLst>
            </p:cNvPr>
            <p:cNvSpPr/>
            <p:nvPr/>
          </p:nvSpPr>
          <p:spPr>
            <a:xfrm>
              <a:off x="1518082" y="2922367"/>
              <a:ext cx="1926454" cy="21572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Node Connection</a:t>
              </a: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그래프 생성 완료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122342B-E20F-4DEB-9CBC-A8F9460BEAC1}"/>
              </a:ext>
            </a:extLst>
          </p:cNvPr>
          <p:cNvGrpSpPr/>
          <p:nvPr/>
        </p:nvGrpSpPr>
        <p:grpSpPr>
          <a:xfrm>
            <a:off x="3703468" y="2334828"/>
            <a:ext cx="1926454" cy="2744812"/>
            <a:chOff x="1518082" y="2334828"/>
            <a:chExt cx="1926454" cy="274481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5B12895-77B4-43A2-AE5C-31C3968BDE85}"/>
                </a:ext>
              </a:extLst>
            </p:cNvPr>
            <p:cNvSpPr/>
            <p:nvPr/>
          </p:nvSpPr>
          <p:spPr>
            <a:xfrm>
              <a:off x="1518082" y="2334828"/>
              <a:ext cx="1926454" cy="5692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r>
                <a:rPr lang="ko-KR" altLang="en-US" dirty="0"/>
                <a:t>주차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F97D8EC-05FC-4C03-A4EF-EB7C8B78C089}"/>
                </a:ext>
              </a:extLst>
            </p:cNvPr>
            <p:cNvSpPr/>
            <p:nvPr/>
          </p:nvSpPr>
          <p:spPr>
            <a:xfrm>
              <a:off x="1518082" y="2922367"/>
              <a:ext cx="1926454" cy="21572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Weight </a:t>
              </a:r>
              <a:r>
                <a:rPr lang="ko-KR" altLang="en-US" dirty="0">
                  <a:solidFill>
                    <a:schemeClr val="bg1"/>
                  </a:solidFill>
                </a:rPr>
                <a:t>추가</a:t>
              </a:r>
              <a:r>
                <a:rPr lang="en-US" altLang="ko-KR" dirty="0">
                  <a:solidFill>
                    <a:schemeClr val="bg1"/>
                  </a:solidFill>
                </a:rPr>
                <a:t> Algorithm </a:t>
              </a:r>
              <a:r>
                <a:rPr lang="ko-KR" altLang="en-US" dirty="0">
                  <a:solidFill>
                    <a:schemeClr val="bg1"/>
                  </a:solidFill>
                </a:rPr>
                <a:t>구현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9B179A0-A03B-4B48-B9D0-2256B759FA01}"/>
              </a:ext>
            </a:extLst>
          </p:cNvPr>
          <p:cNvGrpSpPr/>
          <p:nvPr/>
        </p:nvGrpSpPr>
        <p:grpSpPr>
          <a:xfrm>
            <a:off x="5835506" y="2334828"/>
            <a:ext cx="1926454" cy="2744812"/>
            <a:chOff x="1518082" y="2334828"/>
            <a:chExt cx="1926454" cy="274481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F885E15-0D96-4338-85CD-6FE93BDBC5DF}"/>
                </a:ext>
              </a:extLst>
            </p:cNvPr>
            <p:cNvSpPr/>
            <p:nvPr/>
          </p:nvSpPr>
          <p:spPr>
            <a:xfrm>
              <a:off x="1518082" y="2334828"/>
              <a:ext cx="1926454" cy="5692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</a:t>
              </a:r>
              <a:r>
                <a:rPr lang="ko-KR" altLang="en-US" dirty="0"/>
                <a:t>주차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5AC32B5-F2B8-4300-ABDE-7C5B61380771}"/>
                </a:ext>
              </a:extLst>
            </p:cNvPr>
            <p:cNvSpPr/>
            <p:nvPr/>
          </p:nvSpPr>
          <p:spPr>
            <a:xfrm>
              <a:off x="1518082" y="2922367"/>
              <a:ext cx="1926454" cy="21572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Sensor </a:t>
              </a:r>
              <a:r>
                <a:rPr lang="ko-KR" altLang="en-US" dirty="0">
                  <a:solidFill>
                    <a:schemeClr val="bg1"/>
                  </a:solidFill>
                </a:rPr>
                <a:t>값 추가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Algorithm </a:t>
              </a:r>
              <a:r>
                <a:rPr lang="ko-KR" altLang="en-US" dirty="0">
                  <a:solidFill>
                    <a:schemeClr val="bg1"/>
                  </a:solidFill>
                </a:rPr>
                <a:t>구현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D4328CA-9D97-47FA-B6E0-21480BAE7B17}"/>
              </a:ext>
            </a:extLst>
          </p:cNvPr>
          <p:cNvGrpSpPr/>
          <p:nvPr/>
        </p:nvGrpSpPr>
        <p:grpSpPr>
          <a:xfrm>
            <a:off x="7967544" y="2344236"/>
            <a:ext cx="1926454" cy="2744812"/>
            <a:chOff x="1518082" y="2334828"/>
            <a:chExt cx="1926454" cy="27448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F287F50-38F8-426C-8BBF-898516D5D4B1}"/>
                </a:ext>
              </a:extLst>
            </p:cNvPr>
            <p:cNvSpPr/>
            <p:nvPr/>
          </p:nvSpPr>
          <p:spPr>
            <a:xfrm>
              <a:off x="1518082" y="2334828"/>
              <a:ext cx="1926454" cy="5692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r>
                <a:rPr lang="ko-KR" altLang="en-US" dirty="0"/>
                <a:t>주차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473DDAE-97B0-4E25-B965-E3C6981B2DF7}"/>
                </a:ext>
              </a:extLst>
            </p:cNvPr>
            <p:cNvSpPr/>
            <p:nvPr/>
          </p:nvSpPr>
          <p:spPr>
            <a:xfrm>
              <a:off x="1518082" y="2922367"/>
              <a:ext cx="1926454" cy="21572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User</a:t>
              </a:r>
              <a:r>
                <a:rPr lang="ko-KR" altLang="en-US" dirty="0">
                  <a:solidFill>
                    <a:schemeClr val="bg1"/>
                  </a:solidFill>
                </a:rPr>
                <a:t> </a:t>
              </a:r>
              <a:r>
                <a:rPr lang="en-US" altLang="ko-KR" dirty="0">
                  <a:solidFill>
                    <a:schemeClr val="bg1"/>
                  </a:solidFill>
                </a:rPr>
                <a:t>Input</a:t>
              </a:r>
              <a:r>
                <a:rPr lang="ko-KR" altLang="en-US" dirty="0">
                  <a:solidFill>
                    <a:schemeClr val="bg1"/>
                  </a:solidFill>
                </a:rPr>
                <a:t> 추가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Algorithm </a:t>
              </a:r>
              <a:r>
                <a:rPr lang="ko-KR" altLang="en-US" dirty="0">
                  <a:solidFill>
                    <a:schemeClr val="bg1"/>
                  </a:solidFill>
                </a:rPr>
                <a:t>구현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2771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ì¤ìëíêµ 100ì£¼ë ê¸°ëê´.jpg ì¬ì§">
            <a:extLst>
              <a:ext uri="{FF2B5EF4-FFF2-40B4-BE49-F238E27FC236}">
                <a16:creationId xmlns:a16="http://schemas.microsoft.com/office/drawing/2014/main" id="{157F0BFF-1D83-470C-B66C-7173EB4F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 r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70" descr="손목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F284EF8E-6F4E-40EF-BDAD-7950F1585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077" name="Freeform 5">
            <a:extLst>
              <a:ext uri="{FF2B5EF4-FFF2-40B4-BE49-F238E27FC236}">
                <a16:creationId xmlns:a16="http://schemas.microsoft.com/office/drawing/2014/main" id="{729B82F5-E700-4045-9F00-635A41F62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8DC12-BE85-4842-8A2B-EEE4746B8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832" y="1278632"/>
            <a:ext cx="9437159" cy="3784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23900" dirty="0"/>
              <a:t>Q&amp;A</a:t>
            </a:r>
            <a:endParaRPr lang="ko-KR" altLang="en-US" sz="23900" dirty="0"/>
          </a:p>
        </p:txBody>
      </p:sp>
    </p:spTree>
    <p:extLst>
      <p:ext uri="{BB962C8B-B14F-4D97-AF65-F5344CB8AC3E}">
        <p14:creationId xmlns:p14="http://schemas.microsoft.com/office/powerpoint/2010/main" val="1923373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2034</TotalTime>
  <Words>144</Words>
  <Application>Microsoft Office PowerPoint</Application>
  <PresentationFormat>와이드스크린</PresentationFormat>
  <Paragraphs>41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천체</vt:lpstr>
      <vt:lpstr>Data structure design</vt:lpstr>
      <vt:lpstr>Index</vt:lpstr>
      <vt:lpstr>Git File directory</vt:lpstr>
      <vt:lpstr>JGrapht</vt:lpstr>
      <vt:lpstr>Basic Graph concept</vt:lpstr>
      <vt:lpstr>Basic graph concept</vt:lpstr>
      <vt:lpstr>Node class design</vt:lpstr>
      <vt:lpstr>schedule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design</dc:title>
  <dc:creator>천영재</dc:creator>
  <cp:lastModifiedBy>김상헌 </cp:lastModifiedBy>
  <cp:revision>13</cp:revision>
  <dcterms:created xsi:type="dcterms:W3CDTF">2018-11-05T08:35:57Z</dcterms:created>
  <dcterms:modified xsi:type="dcterms:W3CDTF">2018-11-18T15:44:13Z</dcterms:modified>
</cp:coreProperties>
</file>