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F2906E-638B-4D1D-9F6E-65CDAEEE2868}">
          <p14:sldIdLst>
            <p14:sldId id="256"/>
            <p14:sldId id="258"/>
            <p14:sldId id="266"/>
            <p14:sldId id="259"/>
            <p14:sldId id="260"/>
            <p14:sldId id="263"/>
            <p14:sldId id="262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268475b9af48499" providerId="LiveId" clId="{12DC2330-232E-4CB4-AD95-4D53FCE52A85}"/>
    <pc:docChg chg="undo custSel addSld delSld modSld sldOrd delSection modSection">
      <pc:chgData name="" userId="9268475b9af48499" providerId="LiveId" clId="{12DC2330-232E-4CB4-AD95-4D53FCE52A85}" dt="2018-11-06T12:35:03.147" v="1733"/>
      <pc:docMkLst>
        <pc:docMk/>
      </pc:docMkLst>
      <pc:sldChg chg="modSp">
        <pc:chgData name="" userId="9268475b9af48499" providerId="LiveId" clId="{12DC2330-232E-4CB4-AD95-4D53FCE52A85}" dt="2018-11-06T12:30:11.077" v="1413" actId="113"/>
        <pc:sldMkLst>
          <pc:docMk/>
          <pc:sldMk cId="2423014402" sldId="256"/>
        </pc:sldMkLst>
        <pc:spChg chg="mod">
          <ac:chgData name="" userId="9268475b9af48499" providerId="LiveId" clId="{12DC2330-232E-4CB4-AD95-4D53FCE52A85}" dt="2018-11-06T12:30:06.509" v="1412" actId="113"/>
          <ac:spMkLst>
            <pc:docMk/>
            <pc:sldMk cId="2423014402" sldId="256"/>
            <ac:spMk id="2" creationId="{F9958C07-15D5-4A38-B56B-8403E6E6D12C}"/>
          </ac:spMkLst>
        </pc:spChg>
        <pc:spChg chg="mod">
          <ac:chgData name="" userId="9268475b9af48499" providerId="LiveId" clId="{12DC2330-232E-4CB4-AD95-4D53FCE52A85}" dt="2018-11-06T12:30:11.077" v="1413" actId="113"/>
          <ac:spMkLst>
            <pc:docMk/>
            <pc:sldMk cId="2423014402" sldId="256"/>
            <ac:spMk id="3" creationId="{4191C66E-CD44-4276-84AB-70C6726C29DF}"/>
          </ac:spMkLst>
        </pc:spChg>
      </pc:sldChg>
      <pc:sldChg chg="modSp">
        <pc:chgData name="" userId="9268475b9af48499" providerId="LiveId" clId="{12DC2330-232E-4CB4-AD95-4D53FCE52A85}" dt="2018-11-06T12:30:15.555" v="1414" actId="113"/>
        <pc:sldMkLst>
          <pc:docMk/>
          <pc:sldMk cId="553131895" sldId="258"/>
        </pc:sldMkLst>
        <pc:spChg chg="mod">
          <ac:chgData name="" userId="9268475b9af48499" providerId="LiveId" clId="{12DC2330-232E-4CB4-AD95-4D53FCE52A85}" dt="2018-11-05T08:44:34.050" v="6" actId="113"/>
          <ac:spMkLst>
            <pc:docMk/>
            <pc:sldMk cId="553131895" sldId="258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6T12:30:15.555" v="1414" actId="113"/>
          <ac:spMkLst>
            <pc:docMk/>
            <pc:sldMk cId="553131895" sldId="258"/>
            <ac:spMk id="3" creationId="{1888DC12-BE85-4842-8A2B-EEE4746B8327}"/>
          </ac:spMkLst>
        </pc:spChg>
        <pc:picChg chg="mod">
          <ac:chgData name="" userId="9268475b9af48499" providerId="LiveId" clId="{12DC2330-232E-4CB4-AD95-4D53FCE52A85}" dt="2018-11-05T08:44:30.675" v="5" actId="1076"/>
          <ac:picMkLst>
            <pc:docMk/>
            <pc:sldMk cId="553131895" sldId="258"/>
            <ac:picMk id="3074" creationId="{157F0BFF-1D83-470C-B66C-7173EB4F1ADE}"/>
          </ac:picMkLst>
        </pc:picChg>
      </pc:sldChg>
      <pc:sldChg chg="addSp modSp add modAnim">
        <pc:chgData name="" userId="9268475b9af48499" providerId="LiveId" clId="{12DC2330-232E-4CB4-AD95-4D53FCE52A85}" dt="2018-11-06T12:30:27.218" v="1416" actId="113"/>
        <pc:sldMkLst>
          <pc:docMk/>
          <pc:sldMk cId="1680572668" sldId="259"/>
        </pc:sldMkLst>
        <pc:spChg chg="mod">
          <ac:chgData name="" userId="9268475b9af48499" providerId="LiveId" clId="{12DC2330-232E-4CB4-AD95-4D53FCE52A85}" dt="2018-11-05T08:45:19.312" v="27" actId="20577"/>
          <ac:spMkLst>
            <pc:docMk/>
            <pc:sldMk cId="1680572668" sldId="259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6T12:30:27.218" v="1416" actId="113"/>
          <ac:spMkLst>
            <pc:docMk/>
            <pc:sldMk cId="1680572668" sldId="259"/>
            <ac:spMk id="3" creationId="{1888DC12-BE85-4842-8A2B-EEE4746B8327}"/>
          </ac:spMkLst>
        </pc:spChg>
        <pc:grpChg chg="add mod">
          <ac:chgData name="" userId="9268475b9af48499" providerId="LiveId" clId="{12DC2330-232E-4CB4-AD95-4D53FCE52A85}" dt="2018-11-05T14:08:37.063" v="854" actId="1076"/>
          <ac:grpSpMkLst>
            <pc:docMk/>
            <pc:sldMk cId="1680572668" sldId="259"/>
            <ac:grpSpMk id="6" creationId="{43A7B996-5E3F-4797-AE0C-86CF6600B81A}"/>
          </ac:grpSpMkLst>
        </pc:grpChg>
        <pc:picChg chg="add mod">
          <ac:chgData name="" userId="9268475b9af48499" providerId="LiveId" clId="{12DC2330-232E-4CB4-AD95-4D53FCE52A85}" dt="2018-11-05T14:08:34.616" v="853" actId="164"/>
          <ac:picMkLst>
            <pc:docMk/>
            <pc:sldMk cId="1680572668" sldId="259"/>
            <ac:picMk id="1026" creationId="{9A868BCB-C754-44C4-9E29-06E25FAD989F}"/>
          </ac:picMkLst>
        </pc:picChg>
        <pc:cxnChg chg="add mod">
          <ac:chgData name="" userId="9268475b9af48499" providerId="LiveId" clId="{12DC2330-232E-4CB4-AD95-4D53FCE52A85}" dt="2018-11-05T14:20:25.914" v="1191" actId="692"/>
          <ac:cxnSpMkLst>
            <pc:docMk/>
            <pc:sldMk cId="1680572668" sldId="259"/>
            <ac:cxnSpMk id="5" creationId="{F5A3CE9A-8203-4331-BC7A-949BA246B573}"/>
          </ac:cxnSpMkLst>
        </pc:cxnChg>
      </pc:sldChg>
      <pc:sldChg chg="delSp add del setBg delDesignElem">
        <pc:chgData name="" userId="9268475b9af48499" providerId="LiveId" clId="{12DC2330-232E-4CB4-AD95-4D53FCE52A85}" dt="2018-11-05T08:44:49.087" v="10" actId="2696"/>
        <pc:sldMkLst>
          <pc:docMk/>
          <pc:sldMk cId="3213987464" sldId="259"/>
        </pc:sldMkLst>
        <pc:spChg chg="del">
          <ac:chgData name="" userId="9268475b9af48499" providerId="LiveId" clId="{12DC2330-232E-4CB4-AD95-4D53FCE52A85}" dt="2018-11-05T08:44:40.636" v="8" actId="2696"/>
          <ac:spMkLst>
            <pc:docMk/>
            <pc:sldMk cId="3213987464" sldId="259"/>
            <ac:spMk id="3077" creationId="{729B82F5-E700-4045-9F00-635A41F62406}"/>
          </ac:spMkLst>
        </pc:spChg>
        <pc:picChg chg="del">
          <ac:chgData name="" userId="9268475b9af48499" providerId="LiveId" clId="{12DC2330-232E-4CB4-AD95-4D53FCE52A85}" dt="2018-11-05T08:44:47.711" v="9" actId="478"/>
          <ac:picMkLst>
            <pc:docMk/>
            <pc:sldMk cId="3213987464" sldId="259"/>
            <ac:picMk id="3074" creationId="{157F0BFF-1D83-470C-B66C-7173EB4F1ADE}"/>
          </ac:picMkLst>
        </pc:picChg>
        <pc:picChg chg="del">
          <ac:chgData name="" userId="9268475b9af48499" providerId="LiveId" clId="{12DC2330-232E-4CB4-AD95-4D53FCE52A85}" dt="2018-11-05T08:44:40.636" v="8" actId="2696"/>
          <ac:picMkLst>
            <pc:docMk/>
            <pc:sldMk cId="3213987464" sldId="259"/>
            <ac:picMk id="3076" creationId="{F284EF8E-6F4E-40EF-BDAD-7950F1585E0B}"/>
          </ac:picMkLst>
        </pc:picChg>
      </pc:sldChg>
      <pc:sldChg chg="addSp delSp modSp add">
        <pc:chgData name="" userId="9268475b9af48499" providerId="LiveId" clId="{12DC2330-232E-4CB4-AD95-4D53FCE52A85}" dt="2018-11-06T12:30:31.266" v="1417" actId="113"/>
        <pc:sldMkLst>
          <pc:docMk/>
          <pc:sldMk cId="2955049393" sldId="260"/>
        </pc:sldMkLst>
        <pc:spChg chg="mod">
          <ac:chgData name="" userId="9268475b9af48499" providerId="LiveId" clId="{12DC2330-232E-4CB4-AD95-4D53FCE52A85}" dt="2018-11-05T08:45:33.626" v="45" actId="20577"/>
          <ac:spMkLst>
            <pc:docMk/>
            <pc:sldMk cId="2955049393" sldId="260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6T12:30:31.266" v="1417" actId="113"/>
          <ac:spMkLst>
            <pc:docMk/>
            <pc:sldMk cId="2955049393" sldId="260"/>
            <ac:spMk id="3" creationId="{1888DC12-BE85-4842-8A2B-EEE4746B8327}"/>
          </ac:spMkLst>
        </pc:spChg>
        <pc:picChg chg="add del mod">
          <ac:chgData name="" userId="9268475b9af48499" providerId="LiveId" clId="{12DC2330-232E-4CB4-AD95-4D53FCE52A85}" dt="2018-11-05T14:16:29.462" v="861" actId="20577"/>
          <ac:picMkLst>
            <pc:docMk/>
            <pc:sldMk cId="2955049393" sldId="260"/>
            <ac:picMk id="2050" creationId="{31DE7404-3E7E-4105-82BC-480FE8EFFD11}"/>
          </ac:picMkLst>
        </pc:picChg>
        <pc:picChg chg="mod">
          <ac:chgData name="" userId="9268475b9af48499" providerId="LiveId" clId="{12DC2330-232E-4CB4-AD95-4D53FCE52A85}" dt="2018-11-05T14:10:57.802" v="858" actId="14100"/>
          <ac:picMkLst>
            <pc:docMk/>
            <pc:sldMk cId="2955049393" sldId="260"/>
            <ac:picMk id="3074" creationId="{157F0BFF-1D83-470C-B66C-7173EB4F1ADE}"/>
          </ac:picMkLst>
        </pc:picChg>
      </pc:sldChg>
      <pc:sldChg chg="addSp delSp modSp add modAnim">
        <pc:chgData name="" userId="9268475b9af48499" providerId="LiveId" clId="{12DC2330-232E-4CB4-AD95-4D53FCE52A85}" dt="2018-11-06T12:35:03.147" v="1733"/>
        <pc:sldMkLst>
          <pc:docMk/>
          <pc:sldMk cId="4183131375" sldId="261"/>
        </pc:sldMkLst>
        <pc:spChg chg="mod">
          <ac:chgData name="" userId="9268475b9af48499" providerId="LiveId" clId="{12DC2330-232E-4CB4-AD95-4D53FCE52A85}" dt="2018-11-06T12:30:57.191" v="1440" actId="20577"/>
          <ac:spMkLst>
            <pc:docMk/>
            <pc:sldMk cId="4183131375" sldId="261"/>
            <ac:spMk id="2" creationId="{0B94578C-CC50-427B-9FC2-360EF3EB89D3}"/>
          </ac:spMkLst>
        </pc:spChg>
        <pc:spChg chg="del mod">
          <ac:chgData name="" userId="9268475b9af48499" providerId="LiveId" clId="{12DC2330-232E-4CB4-AD95-4D53FCE52A85}" dt="2018-11-05T14:26:47.381" v="1409" actId="478"/>
          <ac:spMkLst>
            <pc:docMk/>
            <pc:sldMk cId="4183131375" sldId="261"/>
            <ac:spMk id="3" creationId="{1888DC12-BE85-4842-8A2B-EEE4746B8327}"/>
          </ac:spMkLst>
        </pc:spChg>
        <pc:spChg chg="add mod">
          <ac:chgData name="" userId="9268475b9af48499" providerId="LiveId" clId="{12DC2330-232E-4CB4-AD95-4D53FCE52A85}" dt="2018-11-06T12:32:37.914" v="1715" actId="113"/>
          <ac:spMkLst>
            <pc:docMk/>
            <pc:sldMk cId="4183131375" sldId="261"/>
            <ac:spMk id="9" creationId="{D6012253-1284-482F-831E-4C2297F36328}"/>
          </ac:spMkLst>
        </pc:spChg>
        <pc:grpChg chg="add del mod ord">
          <ac:chgData name="" userId="9268475b9af48499" providerId="LiveId" clId="{12DC2330-232E-4CB4-AD95-4D53FCE52A85}" dt="2018-11-06T12:32:50.870" v="1717" actId="165"/>
          <ac:grpSpMkLst>
            <pc:docMk/>
            <pc:sldMk cId="4183131375" sldId="261"/>
            <ac:grpSpMk id="3" creationId="{A125BC95-5875-4FEF-BDE4-7D48947258E4}"/>
          </ac:grpSpMkLst>
        </pc:grpChg>
        <pc:picChg chg="add mod topLvl">
          <ac:chgData name="" userId="9268475b9af48499" providerId="LiveId" clId="{12DC2330-232E-4CB4-AD95-4D53FCE52A85}" dt="2018-11-06T12:32:52.439" v="1718" actId="1076"/>
          <ac:picMkLst>
            <pc:docMk/>
            <pc:sldMk cId="4183131375" sldId="261"/>
            <ac:picMk id="4" creationId="{6D2B21DA-4E6D-4A1C-AB27-CE73D41EF61C}"/>
          </ac:picMkLst>
        </pc:picChg>
        <pc:picChg chg="add mod topLvl">
          <ac:chgData name="" userId="9268475b9af48499" providerId="LiveId" clId="{12DC2330-232E-4CB4-AD95-4D53FCE52A85}" dt="2018-11-06T12:32:57.670" v="1719" actId="1076"/>
          <ac:picMkLst>
            <pc:docMk/>
            <pc:sldMk cId="4183131375" sldId="261"/>
            <ac:picMk id="5" creationId="{FDE02201-F848-41E4-9D91-B7C1FB39C63F}"/>
          </ac:picMkLst>
        </pc:picChg>
        <pc:picChg chg="mod">
          <ac:chgData name="" userId="9268475b9af48499" providerId="LiveId" clId="{12DC2330-232E-4CB4-AD95-4D53FCE52A85}" dt="2018-11-05T14:26:43.186" v="1408" actId="1076"/>
          <ac:picMkLst>
            <pc:docMk/>
            <pc:sldMk cId="4183131375" sldId="261"/>
            <ac:picMk id="3074" creationId="{157F0BFF-1D83-470C-B66C-7173EB4F1ADE}"/>
          </ac:picMkLst>
        </pc:picChg>
      </pc:sldChg>
      <pc:sldChg chg="modSp add">
        <pc:chgData name="" userId="9268475b9af48499" providerId="LiveId" clId="{12DC2330-232E-4CB4-AD95-4D53FCE52A85}" dt="2018-11-06T12:30:42.209" v="1419" actId="113"/>
        <pc:sldMkLst>
          <pc:docMk/>
          <pc:sldMk cId="3042771400" sldId="262"/>
        </pc:sldMkLst>
        <pc:spChg chg="mod">
          <ac:chgData name="" userId="9268475b9af48499" providerId="LiveId" clId="{12DC2330-232E-4CB4-AD95-4D53FCE52A85}" dt="2018-11-05T08:45:52.369" v="71" actId="20577"/>
          <ac:spMkLst>
            <pc:docMk/>
            <pc:sldMk cId="3042771400" sldId="262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6T12:30:42.209" v="1419" actId="113"/>
          <ac:spMkLst>
            <pc:docMk/>
            <pc:sldMk cId="3042771400" sldId="262"/>
            <ac:spMk id="3" creationId="{1888DC12-BE85-4842-8A2B-EEE4746B8327}"/>
          </ac:spMkLst>
        </pc:spChg>
      </pc:sldChg>
      <pc:sldChg chg="addSp modSp add modAnim">
        <pc:chgData name="" userId="9268475b9af48499" providerId="LiveId" clId="{12DC2330-232E-4CB4-AD95-4D53FCE52A85}" dt="2018-11-06T12:30:38.114" v="1418" actId="113"/>
        <pc:sldMkLst>
          <pc:docMk/>
          <pc:sldMk cId="439040212" sldId="263"/>
        </pc:sldMkLst>
        <pc:spChg chg="mod">
          <ac:chgData name="" userId="9268475b9af48499" providerId="LiveId" clId="{12DC2330-232E-4CB4-AD95-4D53FCE52A85}" dt="2018-11-05T08:45:42.241" v="59" actId="20577"/>
          <ac:spMkLst>
            <pc:docMk/>
            <pc:sldMk cId="439040212" sldId="263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6T12:30:38.114" v="1418" actId="113"/>
          <ac:spMkLst>
            <pc:docMk/>
            <pc:sldMk cId="439040212" sldId="263"/>
            <ac:spMk id="3" creationId="{1888DC12-BE85-4842-8A2B-EEE4746B8327}"/>
          </ac:spMkLst>
        </pc:spChg>
        <pc:picChg chg="add mod">
          <ac:chgData name="" userId="9268475b9af48499" providerId="LiveId" clId="{12DC2330-232E-4CB4-AD95-4D53FCE52A85}" dt="2018-11-05T14:17:40.294" v="1012" actId="14100"/>
          <ac:picMkLst>
            <pc:docMk/>
            <pc:sldMk cId="439040212" sldId="263"/>
            <ac:picMk id="7" creationId="{51540010-459A-4CB7-946E-BDDBC37A4E30}"/>
          </ac:picMkLst>
        </pc:picChg>
        <pc:picChg chg="mod">
          <ac:chgData name="" userId="9268475b9af48499" providerId="LiveId" clId="{12DC2330-232E-4CB4-AD95-4D53FCE52A85}" dt="2018-11-05T08:51:30.369" v="503" actId="1076"/>
          <ac:picMkLst>
            <pc:docMk/>
            <pc:sldMk cId="439040212" sldId="263"/>
            <ac:picMk id="3074" creationId="{157F0BFF-1D83-470C-B66C-7173EB4F1ADE}"/>
          </ac:picMkLst>
        </pc:picChg>
      </pc:sldChg>
      <pc:sldChg chg="addSp delSp modSp add modAnim">
        <pc:chgData name="" userId="9268475b9af48499" providerId="LiveId" clId="{12DC2330-232E-4CB4-AD95-4D53FCE52A85}" dt="2018-11-05T14:26:24.204" v="1406" actId="14100"/>
        <pc:sldMkLst>
          <pc:docMk/>
          <pc:sldMk cId="2530016272" sldId="264"/>
        </pc:sldMkLst>
        <pc:spChg chg="mod">
          <ac:chgData name="" userId="9268475b9af48499" providerId="LiveId" clId="{12DC2330-232E-4CB4-AD95-4D53FCE52A85}" dt="2018-11-05T08:46:14.333" v="103" actId="20577"/>
          <ac:spMkLst>
            <pc:docMk/>
            <pc:sldMk cId="2530016272" sldId="264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14:24:27.279" v="1268" actId="14100"/>
          <ac:spMkLst>
            <pc:docMk/>
            <pc:sldMk cId="2530016272" sldId="264"/>
            <ac:spMk id="3" creationId="{1888DC12-BE85-4842-8A2B-EEE4746B8327}"/>
          </ac:spMkLst>
        </pc:spChg>
        <pc:spChg chg="add mod">
          <ac:chgData name="" userId="9268475b9af48499" providerId="LiveId" clId="{12DC2330-232E-4CB4-AD95-4D53FCE52A85}" dt="2018-11-05T14:26:02.961" v="1404" actId="12"/>
          <ac:spMkLst>
            <pc:docMk/>
            <pc:sldMk cId="2530016272" sldId="264"/>
            <ac:spMk id="8" creationId="{A196589A-70EF-400A-8E85-E9DEDE29C9BB}"/>
          </ac:spMkLst>
        </pc:spChg>
        <pc:picChg chg="add del">
          <ac:chgData name="" userId="9268475b9af48499" providerId="LiveId" clId="{12DC2330-232E-4CB4-AD95-4D53FCE52A85}" dt="2018-11-05T14:24:29.663" v="1270" actId="14100"/>
          <ac:picMkLst>
            <pc:docMk/>
            <pc:sldMk cId="2530016272" sldId="264"/>
            <ac:picMk id="7" creationId="{675F4BD6-13CA-41C2-9F78-48698D8FD820}"/>
          </ac:picMkLst>
        </pc:picChg>
        <pc:picChg chg="mod">
          <ac:chgData name="" userId="9268475b9af48499" providerId="LiveId" clId="{12DC2330-232E-4CB4-AD95-4D53FCE52A85}" dt="2018-11-05T14:24:50.951" v="1281" actId="1076"/>
          <ac:picMkLst>
            <pc:docMk/>
            <pc:sldMk cId="2530016272" sldId="264"/>
            <ac:picMk id="3074" creationId="{157F0BFF-1D83-470C-B66C-7173EB4F1ADE}"/>
          </ac:picMkLst>
        </pc:picChg>
      </pc:sldChg>
      <pc:sldChg chg="modSp add">
        <pc:chgData name="" userId="9268475b9af48499" providerId="LiveId" clId="{12DC2330-232E-4CB4-AD95-4D53FCE52A85}" dt="2018-11-05T08:57:10.671" v="701" actId="20577"/>
        <pc:sldMkLst>
          <pc:docMk/>
          <pc:sldMk cId="1923373821" sldId="265"/>
        </pc:sldMkLst>
        <pc:spChg chg="mod">
          <ac:chgData name="" userId="9268475b9af48499" providerId="LiveId" clId="{12DC2330-232E-4CB4-AD95-4D53FCE52A85}" dt="2018-11-05T08:46:20.695" v="110" actId="20577"/>
          <ac:spMkLst>
            <pc:docMk/>
            <pc:sldMk cId="1923373821" sldId="265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5T08:57:10.671" v="701" actId="20577"/>
          <ac:spMkLst>
            <pc:docMk/>
            <pc:sldMk cId="1923373821" sldId="265"/>
            <ac:spMk id="3" creationId="{1888DC12-BE85-4842-8A2B-EEE4746B8327}"/>
          </ac:spMkLst>
        </pc:spChg>
      </pc:sldChg>
      <pc:sldChg chg="add del">
        <pc:chgData name="" userId="9268475b9af48499" providerId="LiveId" clId="{12DC2330-232E-4CB4-AD95-4D53FCE52A85}" dt="2018-11-05T08:46:22.489" v="111" actId="2696"/>
        <pc:sldMkLst>
          <pc:docMk/>
          <pc:sldMk cId="316449450" sldId="266"/>
        </pc:sldMkLst>
      </pc:sldChg>
      <pc:sldChg chg="modSp add ord">
        <pc:chgData name="" userId="9268475b9af48499" providerId="LiveId" clId="{12DC2330-232E-4CB4-AD95-4D53FCE52A85}" dt="2018-11-06T12:30:21.307" v="1415" actId="113"/>
        <pc:sldMkLst>
          <pc:docMk/>
          <pc:sldMk cId="2027350397" sldId="266"/>
        </pc:sldMkLst>
        <pc:spChg chg="mod">
          <ac:chgData name="" userId="9268475b9af48499" providerId="LiveId" clId="{12DC2330-232E-4CB4-AD95-4D53FCE52A85}" dt="2018-11-05T08:49:37.380" v="309" actId="20577"/>
          <ac:spMkLst>
            <pc:docMk/>
            <pc:sldMk cId="2027350397" sldId="266"/>
            <ac:spMk id="2" creationId="{0B94578C-CC50-427B-9FC2-360EF3EB89D3}"/>
          </ac:spMkLst>
        </pc:spChg>
        <pc:spChg chg="mod">
          <ac:chgData name="" userId="9268475b9af48499" providerId="LiveId" clId="{12DC2330-232E-4CB4-AD95-4D53FCE52A85}" dt="2018-11-06T12:30:21.307" v="1415" actId="113"/>
          <ac:spMkLst>
            <pc:docMk/>
            <pc:sldMk cId="2027350397" sldId="266"/>
            <ac:spMk id="3" creationId="{1888DC12-BE85-4842-8A2B-EEE4746B83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A2011334-173D-4F8B-AFE5-D39A7348A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 bwMode="auto">
          <a:xfrm>
            <a:off x="-22199" y="-4608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EB248D8-CF52-4E79-8818-CCF3E9CD5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EE853D4C-8752-44E5-AD7A-063F8234A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58C07-15D5-4A38-B56B-8403E6E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093" y="1960250"/>
            <a:ext cx="4513792" cy="16401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Data structure design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91C66E-CD44-4276-84AB-70C6726C2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060685"/>
            <a:ext cx="4513792" cy="17051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700" b="1" dirty="0"/>
              <a:t>천조교와 </a:t>
            </a:r>
            <a:r>
              <a:rPr lang="en-US" altLang="ko-KR" sz="1700" b="1" dirty="0"/>
              <a:t>2</a:t>
            </a:r>
            <a:r>
              <a:rPr lang="ko-KR" altLang="en-US" sz="1700" b="1" dirty="0"/>
              <a:t>소대</a:t>
            </a:r>
            <a:endParaRPr lang="en-US" altLang="ko-KR" sz="1700" b="1" dirty="0"/>
          </a:p>
          <a:p>
            <a:pPr>
              <a:lnSpc>
                <a:spcPct val="90000"/>
              </a:lnSpc>
            </a:pPr>
            <a:r>
              <a:rPr lang="en-US" altLang="ko-KR" sz="1700" b="1" dirty="0"/>
              <a:t>20140165 </a:t>
            </a:r>
            <a:r>
              <a:rPr lang="ko-KR" altLang="en-US" sz="1700" b="1" dirty="0"/>
              <a:t>천영재</a:t>
            </a:r>
            <a:r>
              <a:rPr lang="en-US" altLang="ko-KR" sz="1700" b="1" dirty="0"/>
              <a:t>, 20145523 </a:t>
            </a:r>
            <a:r>
              <a:rPr lang="ko-KR" altLang="en-US" sz="1700" b="1" dirty="0"/>
              <a:t>김상헌</a:t>
            </a:r>
            <a:endParaRPr lang="en-US" altLang="ko-KR" sz="1700" b="1" dirty="0"/>
          </a:p>
          <a:p>
            <a:pPr>
              <a:lnSpc>
                <a:spcPct val="90000"/>
              </a:lnSpc>
            </a:pPr>
            <a:r>
              <a:rPr lang="en-US" altLang="ko-KR" sz="1700" b="1" dirty="0"/>
              <a:t>20155587 </a:t>
            </a:r>
            <a:r>
              <a:rPr lang="ko-KR" altLang="en-US" sz="1700" b="1" dirty="0" err="1"/>
              <a:t>손희덕</a:t>
            </a:r>
            <a:r>
              <a:rPr lang="en-US" altLang="ko-KR" sz="1700" b="1" dirty="0"/>
              <a:t>, 20164204 </a:t>
            </a:r>
            <a:r>
              <a:rPr lang="ko-KR" altLang="en-US" sz="1700" b="1" dirty="0"/>
              <a:t>이상민</a:t>
            </a:r>
            <a:endParaRPr lang="en-US" altLang="ko-KR" sz="1700" b="1" dirty="0"/>
          </a:p>
          <a:p>
            <a:pPr>
              <a:lnSpc>
                <a:spcPct val="90000"/>
              </a:lnSpc>
            </a:pPr>
            <a:r>
              <a:rPr lang="en-US" altLang="ko-KR" sz="1700" b="1" dirty="0"/>
              <a:t>20176959 </a:t>
            </a:r>
            <a:r>
              <a:rPr lang="ko-KR" altLang="en-US" sz="1700" b="1" dirty="0"/>
              <a:t>김영권</a:t>
            </a:r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73F69954-D4AA-45CE-A548-AEBF62E3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68A9AF-AB93-401A-8CE9-F39578B3A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84D755-D741-471A-A4CA-F50EF5B5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5B122A-DB1B-47F1-9D17-7AAD12FD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F5D230F-E76B-4836-8358-A102EEAE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2430D58-5160-48FC-8844-63C3E0B1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5B9D0E-1620-4053-A7CC-0315832CB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84EAA0-3D9E-4D80-B921-03DB831EC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7733966-4929-4D6A-9E07-2410580C0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E0B5A27-B6CC-4E73-8D9A-3FEFD3FB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EEA3C4E-D362-4242-9810-2D32F7E94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B38A6C6-EFF5-4EE1-ADFE-B5F507B08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15C031-4320-4BBA-86BE-C1C67FBB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8CBF99-47D6-4D49-BB15-0D7BE834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FE1EFA5-BC29-4544-8FD3-018ACD212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525904B-4221-4FAD-BE3E-44A63F3CE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82C6C7-DBDD-44C9-8FCF-ADED6B5B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C53B382-C708-47B5-AA1D-0BEC4F04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6953A60-0310-4285-8409-1D3868C9B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773B86-6265-4CC5-83C1-A09F76FED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065C455-96CD-464F-BFF3-C22DBF3A0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237F692-81B3-4CD6-972E-7796DD644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CA07D0-9E86-4A9B-BAB4-43493766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FA0748-B289-4275-B061-F24BC6DBB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ECAB31-E589-40F0-B92D-1D4BB1A1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C59E4A1-C61A-41D0-AF5B-57D898401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95CAE1B-7705-4527-ACE1-3A682722B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46A045C-2507-4310-A46F-3C24C36D5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534929-5355-4FCC-B28D-23A2B339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81BF46-0D3A-4438-8EEE-6121B670C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0C3AD23-F5B5-4D59-8AC8-81D53B8B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052C6B-3534-4A9B-B622-E8D5D1321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D56ED8-876B-4EE6-B357-10A12B5BA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4CDC2-E214-4417-8095-5B2F91AE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5CE46-26FC-41D6-A21C-F65C87895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C81983-24FD-4606-B8D4-469D79880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1EB9C6-04B6-40DB-9DC7-D04A93BFD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71D9AB-A0B0-47A4-A672-76333E70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475B67C-4900-48BA-9B5E-B8757884B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E1C3B6C-DA70-4290-8F39-6C593A1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0583374-799E-427C-B427-008CE921F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40998E-C5A3-492A-B12A-148AB0EBC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283048-DDA8-4BC4-B8CC-DF3C5A9F2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429CF45-D8B8-484C-9A56-6A827F458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D09BAD-3640-4C2C-BCFB-661688058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B8388B9-6E7F-4E4A-B6AF-DE7EC2A00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A142A50-C95A-4541-A313-EF1B19CED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664D3E-3B0F-4769-9D06-0D2A9F7F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23FC98-39F7-48F1-9108-E89CF1785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31CA6A-5852-4AF8-9BB7-FB48A7ADF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6490D45-405E-42E8-8E75-FB40435E4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655B4ED-0C84-4BED-B75C-7856E3FF4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8472CDE-C9A5-41FF-9F25-C11A4BC02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161A2FD-1C25-44BE-9436-0C75B67E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B8AE4B-8581-470F-8F5F-3E4939381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3DADFF-BD52-4029-9501-239CF7600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4CEB4E7-E357-4D3C-A253-8A54191B5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8EEACB-8345-4632-BC96-621945A01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32197A-D1A2-4A8B-A6D2-CAF590F24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3F8E170-186A-4D86-A017-B30FBECF6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49B6D74-07B1-4E0E-9BBA-190524739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20448A-2320-459B-B975-71822DD38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594DEB-FD2B-4FAF-A670-65C0355D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CC1FEE-F2A2-4CBC-A937-65FB46A31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32B9E3-91E7-419D-AF64-B8EF6424F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4CD01-0FC5-4CD8-A1B4-CE112877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1FE5CA4-CBA0-4623-8CCA-9D340DFA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86D501-B2DE-45BD-8240-731D2EAA9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AEAB6A1-C430-4444-99EF-4EEA3EC0C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A6FDF40-BC01-4309-832B-B4E1C698B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D07185-1C9A-4B11-80A0-E2ED0D85F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32CFF46-1BB3-4160-9356-F224042C5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E94851-EBB2-40D8-8D64-9822B6D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BBFF110-E54E-4FB1-B864-A4457C6CE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19A31A-8D57-4A81-9231-0AC53C6CD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68704F1-4068-46C9-ABC3-49FE3E0E1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4FB8274-3C59-4C53-B2F4-813FD708E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59F7020-06BC-4E19-A07A-C19993A92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520646A-A14F-42EC-A5E7-6CBCE89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B65C275-E65F-4C36-8C20-BAF3CC74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301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roles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dirty="0"/>
              <a:t>Mobile</a:t>
            </a:r>
            <a:r>
              <a:rPr lang="ko-KR" altLang="en-US" sz="2500" dirty="0"/>
              <a:t> </a:t>
            </a:r>
            <a:r>
              <a:rPr lang="en-US" altLang="ko-KR" sz="2500" dirty="0"/>
              <a:t>implementation: </a:t>
            </a:r>
            <a:r>
              <a:rPr lang="ko-KR" altLang="en-US" sz="2500" dirty="0"/>
              <a:t>김상헌</a:t>
            </a:r>
          </a:p>
          <a:p>
            <a:r>
              <a:rPr lang="en-US" altLang="ko-KR" sz="2500" dirty="0"/>
              <a:t>Algorithm</a:t>
            </a:r>
            <a:r>
              <a:rPr lang="ko-KR" altLang="en-US" sz="2500" dirty="0"/>
              <a:t> </a:t>
            </a:r>
            <a:r>
              <a:rPr lang="en-US" altLang="ko-KR" sz="2500" dirty="0"/>
              <a:t>:  </a:t>
            </a:r>
            <a:r>
              <a:rPr lang="ko-KR" altLang="en-US" sz="2500" dirty="0"/>
              <a:t>이상민</a:t>
            </a:r>
            <a:r>
              <a:rPr lang="en-US" altLang="ko-KR" sz="2500" dirty="0"/>
              <a:t>, </a:t>
            </a:r>
            <a:r>
              <a:rPr lang="ko-KR" altLang="en-US" sz="2500" dirty="0"/>
              <a:t>김영권</a:t>
            </a:r>
          </a:p>
          <a:p>
            <a:r>
              <a:rPr lang="en-US" altLang="ko-KR" sz="2500" dirty="0"/>
              <a:t>Communication manager : </a:t>
            </a:r>
            <a:r>
              <a:rPr lang="ko-KR" altLang="en-US" sz="2500" dirty="0" err="1"/>
              <a:t>손희덕</a:t>
            </a:r>
            <a:endParaRPr lang="ko-KR" altLang="en-US" sz="2500" dirty="0"/>
          </a:p>
          <a:p>
            <a:r>
              <a:rPr lang="en-US" altLang="ko-KR" sz="2500" dirty="0"/>
              <a:t>Visualization</a:t>
            </a:r>
            <a:r>
              <a:rPr lang="ko-KR" altLang="en-US" sz="2500" dirty="0"/>
              <a:t> </a:t>
            </a:r>
            <a:r>
              <a:rPr lang="en-US" altLang="ko-KR" sz="2500" dirty="0"/>
              <a:t>: </a:t>
            </a:r>
            <a:r>
              <a:rPr lang="ko-KR" altLang="en-US" sz="2500" dirty="0"/>
              <a:t>천영재 </a:t>
            </a:r>
          </a:p>
        </p:txBody>
      </p:sp>
    </p:spTree>
    <p:extLst>
      <p:ext uri="{BB962C8B-B14F-4D97-AF65-F5344CB8AC3E}">
        <p14:creationId xmlns:p14="http://schemas.microsoft.com/office/powerpoint/2010/main" val="19233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1959429"/>
            <a:ext cx="9437159" cy="3831772"/>
          </a:xfrm>
        </p:spPr>
        <p:txBody>
          <a:bodyPr>
            <a:noAutofit/>
          </a:bodyPr>
          <a:lstStyle/>
          <a:p>
            <a:r>
              <a:rPr lang="en-US" altLang="ko-KR" sz="2500" b="1" dirty="0"/>
              <a:t>Introduce</a:t>
            </a:r>
          </a:p>
          <a:p>
            <a:r>
              <a:rPr lang="en-US" altLang="ko-KR" sz="2500" b="1" dirty="0"/>
              <a:t>Chosen data</a:t>
            </a:r>
          </a:p>
          <a:p>
            <a:r>
              <a:rPr lang="en-US" altLang="ko-KR" sz="2500" b="1" dirty="0"/>
              <a:t>Data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structure</a:t>
            </a:r>
          </a:p>
          <a:p>
            <a:r>
              <a:rPr lang="en-US" altLang="ko-KR" sz="2500" b="1" dirty="0"/>
              <a:t>Requirements</a:t>
            </a:r>
          </a:p>
          <a:p>
            <a:r>
              <a:rPr lang="en-US" altLang="ko-KR" sz="2500" b="1" dirty="0"/>
              <a:t>Algorithm</a:t>
            </a:r>
          </a:p>
          <a:p>
            <a:r>
              <a:rPr lang="en-US" altLang="ko-KR" sz="2500" b="1" dirty="0"/>
              <a:t>Conclusion</a:t>
            </a:r>
          </a:p>
          <a:p>
            <a:r>
              <a:rPr lang="en-US" altLang="ko-KR" sz="2500" b="1" dirty="0"/>
              <a:t>Supposed Risk</a:t>
            </a:r>
          </a:p>
          <a:p>
            <a:r>
              <a:rPr lang="en-US" altLang="ko-KR" sz="2500" b="1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55313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Introduce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b="1" dirty="0"/>
              <a:t>310</a:t>
            </a:r>
            <a:r>
              <a:rPr lang="ko-KR" altLang="en-US" sz="2500" b="1" dirty="0"/>
              <a:t>에서 현재 위치를 받아 최적의 경로를 실시간으로 찾아주는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모바일 어플리케이션</a:t>
            </a:r>
            <a:r>
              <a:rPr lang="en-US" altLang="ko-KR" sz="2500" b="1" dirty="0"/>
              <a:t>.</a:t>
            </a:r>
          </a:p>
          <a:p>
            <a:r>
              <a:rPr lang="ko-KR" altLang="en-US" sz="2500" b="1" dirty="0"/>
              <a:t>실용성을 따졌을 때 </a:t>
            </a:r>
            <a:r>
              <a:rPr lang="en-US" altLang="ko-KR" sz="2500" b="1" dirty="0"/>
              <a:t>web </a:t>
            </a:r>
            <a:r>
              <a:rPr lang="ko-KR" altLang="en-US" sz="2500" b="1" dirty="0"/>
              <a:t>기반 또는 </a:t>
            </a:r>
            <a:r>
              <a:rPr lang="en-US" altLang="ko-KR" sz="2500" b="1" dirty="0"/>
              <a:t>mobile </a:t>
            </a:r>
            <a:r>
              <a:rPr lang="ko-KR" altLang="en-US" sz="2500" b="1" dirty="0"/>
              <a:t>기반이 최적이라고 판단하여 결정</a:t>
            </a:r>
            <a:r>
              <a:rPr lang="en-US" altLang="ko-KR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35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Chosen data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ko-KR" altLang="en-US" sz="2500" b="1" dirty="0"/>
              <a:t>엘리베이터의 레이저 센서 값</a:t>
            </a:r>
            <a:r>
              <a:rPr lang="en-US" altLang="ko-KR" sz="2500" b="1" dirty="0"/>
              <a:t>. </a:t>
            </a:r>
          </a:p>
          <a:p>
            <a:r>
              <a:rPr lang="en-US" altLang="ko-KR" sz="2500" b="1" dirty="0"/>
              <a:t>In &amp; out</a:t>
            </a:r>
            <a:r>
              <a:rPr lang="ko-KR" altLang="en-US" sz="2500" b="1" dirty="0"/>
              <a:t>에 대한 정보 모두 전달</a:t>
            </a:r>
            <a:r>
              <a:rPr lang="en-US" altLang="ko-KR" sz="2500" b="1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A7B996-5E3F-4797-AE0C-86CF6600B81A}"/>
              </a:ext>
            </a:extLst>
          </p:cNvPr>
          <p:cNvGrpSpPr/>
          <p:nvPr/>
        </p:nvGrpSpPr>
        <p:grpSpPr>
          <a:xfrm>
            <a:off x="6498165" y="2171700"/>
            <a:ext cx="5046134" cy="2838450"/>
            <a:chOff x="6359372" y="2220686"/>
            <a:chExt cx="5046134" cy="2838450"/>
          </a:xfrm>
        </p:grpSpPr>
        <p:pic>
          <p:nvPicPr>
            <p:cNvPr id="1026" name="Picture 2" descr="ìë¦¬ë² ì´í° ë¬¸ì ëí ì´ë¯¸ì§ ê²ìê²°ê³¼">
              <a:extLst>
                <a:ext uri="{FF2B5EF4-FFF2-40B4-BE49-F238E27FC236}">
                  <a16:creationId xmlns:a16="http://schemas.microsoft.com/office/drawing/2014/main" id="{9A868BCB-C754-44C4-9E29-06E25FAD9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372" y="2220686"/>
              <a:ext cx="5046134" cy="283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5A3CE9A-8203-4331-BC7A-949BA246B573}"/>
                </a:ext>
              </a:extLst>
            </p:cNvPr>
            <p:cNvCxnSpPr/>
            <p:nvPr/>
          </p:nvCxnSpPr>
          <p:spPr>
            <a:xfrm flipH="1">
              <a:off x="9772649" y="2279952"/>
              <a:ext cx="144000" cy="2277836"/>
            </a:xfrm>
            <a:prstGeom prst="line">
              <a:avLst/>
            </a:prstGeom>
            <a:ln w="133350"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5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Data structure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b="1" dirty="0" err="1"/>
              <a:t>Jgrapht</a:t>
            </a:r>
            <a:r>
              <a:rPr lang="ko-KR" altLang="en-US" sz="2500" b="1" dirty="0"/>
              <a:t>를 이용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Map</a:t>
            </a:r>
            <a:r>
              <a:rPr lang="ko-KR" altLang="en-US" sz="2500" b="1" dirty="0"/>
              <a:t>을 이용한 데이터 구조체를 사용</a:t>
            </a:r>
            <a:r>
              <a:rPr lang="en-US" altLang="ko-KR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04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-3155" y="-1776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requirements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en-US" altLang="ko-KR" sz="2500" b="1" dirty="0"/>
              <a:t>Java, android studio. </a:t>
            </a:r>
          </a:p>
          <a:p>
            <a:r>
              <a:rPr lang="ko-KR" altLang="en-US" sz="2500" b="1" dirty="0"/>
              <a:t>지도 위에 노드를 그려서 표현하기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위해</a:t>
            </a:r>
            <a:r>
              <a:rPr lang="en-US" altLang="ko-KR" sz="2500" b="1" dirty="0"/>
              <a:t> </a:t>
            </a:r>
            <a:r>
              <a:rPr lang="en-US" altLang="ko-KR" sz="2500" b="1" dirty="0" err="1"/>
              <a:t>Opencv</a:t>
            </a:r>
            <a:r>
              <a:rPr lang="ko-KR" altLang="en-US" sz="2500" b="1" dirty="0"/>
              <a:t> 사용 가능</a:t>
            </a:r>
            <a:r>
              <a:rPr lang="en-US" altLang="ko-KR" sz="2500" b="1" dirty="0"/>
              <a:t>.</a:t>
            </a:r>
          </a:p>
        </p:txBody>
      </p:sp>
      <p:pic>
        <p:nvPicPr>
          <p:cNvPr id="7" name="Picture 2" descr="j graph tì ëí ì´ë¯¸ì§ ê²ìê²°ê³¼">
            <a:extLst>
              <a:ext uri="{FF2B5EF4-FFF2-40B4-BE49-F238E27FC236}">
                <a16:creationId xmlns:a16="http://schemas.microsoft.com/office/drawing/2014/main" id="{51540010-459A-4CB7-946E-BDDBC37A4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4" y="1175508"/>
            <a:ext cx="4387952" cy="303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4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algorithm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ko-KR" altLang="en-US" sz="2500" b="1" dirty="0"/>
              <a:t>사용자가 입력한 </a:t>
            </a:r>
            <a:r>
              <a:rPr lang="en-US" altLang="ko-KR" sz="2500" b="1" dirty="0"/>
              <a:t>input</a:t>
            </a:r>
            <a:r>
              <a:rPr lang="ko-KR" altLang="en-US" sz="2500" b="1" dirty="0"/>
              <a:t>값을 가지고 필요한 데이터를 추출</a:t>
            </a:r>
            <a:endParaRPr lang="en-US" altLang="ko-KR" sz="2500" b="1" dirty="0"/>
          </a:p>
          <a:p>
            <a:r>
              <a:rPr lang="ko-KR" altLang="en-US" sz="2500" b="1" dirty="0"/>
              <a:t>계단을 사용할지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현재 바쁜지</a:t>
            </a:r>
            <a:r>
              <a:rPr lang="en-US" altLang="ko-KR" sz="2500" b="1" dirty="0"/>
              <a:t>, </a:t>
            </a:r>
            <a:r>
              <a:rPr lang="ko-KR" altLang="en-US" sz="2500" b="1" dirty="0" err="1"/>
              <a:t>현채위치</a:t>
            </a:r>
            <a:r>
              <a:rPr lang="en-US" altLang="ko-KR" sz="2500" b="1" dirty="0"/>
              <a:t>,</a:t>
            </a:r>
            <a:r>
              <a:rPr lang="ko-KR" altLang="en-US" sz="2500" b="1" dirty="0"/>
              <a:t> 목표위치</a:t>
            </a:r>
            <a:endParaRPr lang="en-US" altLang="ko-KR" sz="2500" b="1" dirty="0"/>
          </a:p>
          <a:p>
            <a:r>
              <a:rPr lang="ko-KR" altLang="en-US" sz="2500" b="1" dirty="0"/>
              <a:t>모든 이동수단으로 이동하는 방법 전부 비교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Total</a:t>
            </a:r>
            <a:r>
              <a:rPr lang="ko-KR" altLang="en-US" sz="2500" b="1" dirty="0"/>
              <a:t>에 걸리는 시간이 가장 적은 것을 추출</a:t>
            </a:r>
            <a:r>
              <a:rPr lang="en-US" altLang="ko-KR" sz="2500" b="1" dirty="0"/>
              <a:t>.</a:t>
            </a:r>
          </a:p>
          <a:p>
            <a:r>
              <a:rPr lang="ko-KR" altLang="en-US" sz="2500" b="1" dirty="0"/>
              <a:t>엘리베이터가 모든 데이터를 다 준다고 가정</a:t>
            </a:r>
            <a:r>
              <a:rPr lang="en-US" altLang="ko-KR" sz="2500" b="1" dirty="0"/>
              <a:t>. </a:t>
            </a:r>
          </a:p>
          <a:p>
            <a:r>
              <a:rPr lang="ko-KR" altLang="en-US" sz="2500" b="1" dirty="0"/>
              <a:t>현재 몇 명이 타고 있는지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몇 층에 있는지</a:t>
            </a:r>
            <a:r>
              <a:rPr lang="en-US" altLang="ko-KR" sz="2500" b="1" dirty="0"/>
              <a:t>.</a:t>
            </a: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0427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Result example</a:t>
            </a:r>
            <a:endParaRPr lang="ko-KR" altLang="en-US" sz="4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012253-1284-482F-831E-4C2297F3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Autofit/>
          </a:bodyPr>
          <a:lstStyle/>
          <a:p>
            <a:r>
              <a:rPr lang="ko-KR" altLang="en-US" sz="2500" b="1" dirty="0"/>
              <a:t>모바일로 사용자에게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출발지 도착지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몇 명인지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바쁜지 등의 정보를 받음</a:t>
            </a:r>
            <a:r>
              <a:rPr lang="en-US" altLang="ko-KR" sz="2500" b="1" dirty="0"/>
              <a:t>.</a:t>
            </a:r>
          </a:p>
          <a:p>
            <a:r>
              <a:rPr lang="ko-KR" altLang="en-US" sz="2500" b="1" dirty="0"/>
              <a:t>그 후 최단경로를 계산하여 가는 방법을 단계단계 별로 사용자에게 보여줌</a:t>
            </a:r>
            <a:endParaRPr lang="en-US" altLang="ko-KR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2B21DA-4E6D-4A1C-AB27-CE73D41EF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542" y="1308427"/>
            <a:ext cx="2624130" cy="4816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E02201-F848-41E4-9D91-B7C1FB39C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951" y="1308427"/>
            <a:ext cx="2624130" cy="48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¤ìëíêµ 100ì£¼ë ê¸°ëê´.jpg ì¬ì§">
            <a:extLst>
              <a:ext uri="{FF2B5EF4-FFF2-40B4-BE49-F238E27FC236}">
                <a16:creationId xmlns:a16="http://schemas.microsoft.com/office/drawing/2014/main" id="{157F0BFF-1D83-470C-B66C-7173EB4F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0" descr="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94578C-CC50-427B-9FC2-360EF3EB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Supposed risk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DC12-BE85-4842-8A2B-EEE4746B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4612519" cy="3784600"/>
          </a:xfrm>
        </p:spPr>
        <p:txBody>
          <a:bodyPr>
            <a:noAutofit/>
          </a:bodyPr>
          <a:lstStyle/>
          <a:p>
            <a:r>
              <a:rPr lang="ko-KR" altLang="en-US" sz="2500" dirty="0"/>
              <a:t>실제 센서가 존재하지 않는다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기간이 비교적 짧다</a:t>
            </a:r>
            <a:r>
              <a:rPr lang="en-US" altLang="ko-KR" sz="2500" dirty="0"/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196589A-70EF-400A-8E85-E9DEDE29C9BB}"/>
              </a:ext>
            </a:extLst>
          </p:cNvPr>
          <p:cNvSpPr txBox="1">
            <a:spLocks/>
          </p:cNvSpPr>
          <p:nvPr/>
        </p:nvSpPr>
        <p:spPr>
          <a:xfrm>
            <a:off x="6310767" y="2006601"/>
            <a:ext cx="4612519" cy="378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500" dirty="0"/>
              <a:t>실제 상용화 시 실제 값 적용</a:t>
            </a:r>
            <a:r>
              <a:rPr lang="en-US" altLang="ko-KR" sz="25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500" dirty="0"/>
              <a:t>몇몇 문제를 단순화 하여 해결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01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47</TotalTime>
  <Words>217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천체</vt:lpstr>
      <vt:lpstr>Data structure design</vt:lpstr>
      <vt:lpstr>Index</vt:lpstr>
      <vt:lpstr>Introduce</vt:lpstr>
      <vt:lpstr>Chosen data</vt:lpstr>
      <vt:lpstr>Data structure</vt:lpstr>
      <vt:lpstr>requirements</vt:lpstr>
      <vt:lpstr>algorithm</vt:lpstr>
      <vt:lpstr>Result example</vt:lpstr>
      <vt:lpstr>Supposed risk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design</dc:title>
  <dc:creator>천영재</dc:creator>
  <cp:lastModifiedBy> </cp:lastModifiedBy>
  <cp:revision>4</cp:revision>
  <dcterms:created xsi:type="dcterms:W3CDTF">2018-11-05T08:35:57Z</dcterms:created>
  <dcterms:modified xsi:type="dcterms:W3CDTF">2018-11-06T12:35:18Z</dcterms:modified>
</cp:coreProperties>
</file>