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6" r:id="rId4"/>
    <p:sldId id="259" r:id="rId5"/>
    <p:sldId id="260" r:id="rId6"/>
    <p:sldId id="263" r:id="rId7"/>
    <p:sldId id="262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CF2906E-638B-4D1D-9F6E-65CDAEEE2868}">
          <p14:sldIdLst>
            <p14:sldId id="256"/>
            <p14:sldId id="258"/>
            <p14:sldId id="266"/>
            <p14:sldId id="259"/>
            <p14:sldId id="260"/>
            <p14:sldId id="263"/>
            <p14:sldId id="262"/>
            <p14:sldId id="26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6" autoAdjust="0"/>
    <p:restoredTop sz="94660"/>
  </p:normalViewPr>
  <p:slideViewPr>
    <p:cSldViewPr snapToGrid="0">
      <p:cViewPr varScale="1">
        <p:scale>
          <a:sx n="94" d="100"/>
          <a:sy n="94" d="100"/>
        </p:scale>
        <p:origin x="13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Nb53oxl6DNw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ì¤ìëíêµ 100ì£¼ë ê¸°ëê´.jpg ì¬ì§">
            <a:extLst>
              <a:ext uri="{FF2B5EF4-FFF2-40B4-BE49-F238E27FC236}">
                <a16:creationId xmlns:a16="http://schemas.microsoft.com/office/drawing/2014/main" id="{A2011334-173D-4F8B-AFE5-D39A7348A7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3391"/>
          <a:stretch/>
        </p:blipFill>
        <p:spPr bwMode="auto">
          <a:xfrm>
            <a:off x="-22199" y="-46085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2EB248D8-CF52-4E79-8818-CCF3E9CD5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3" name="Freeform 5">
            <a:extLst>
              <a:ext uri="{FF2B5EF4-FFF2-40B4-BE49-F238E27FC236}">
                <a16:creationId xmlns:a16="http://schemas.microsoft.com/office/drawing/2014/main" id="{EE853D4C-8752-44E5-AD7A-063F8234A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958C07-15D5-4A38-B56B-8403E6E6D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3093" y="1960250"/>
            <a:ext cx="4513792" cy="1640162"/>
          </a:xfrm>
        </p:spPr>
        <p:txBody>
          <a:bodyPr>
            <a:normAutofit/>
          </a:bodyPr>
          <a:lstStyle/>
          <a:p>
            <a:r>
              <a:rPr lang="en-US" altLang="ko-KR" b="1" dirty="0"/>
              <a:t>Data structure design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91C66E-CD44-4276-84AB-70C6726C2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6333" y="4060685"/>
            <a:ext cx="4513792" cy="17051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1700" b="1" dirty="0"/>
              <a:t>천조교와 </a:t>
            </a:r>
            <a:r>
              <a:rPr lang="en-US" altLang="ko-KR" sz="1700" b="1" dirty="0"/>
              <a:t>2</a:t>
            </a:r>
            <a:r>
              <a:rPr lang="ko-KR" altLang="en-US" sz="1700" b="1" dirty="0"/>
              <a:t>소대</a:t>
            </a:r>
            <a:endParaRPr lang="en-US" altLang="ko-KR" sz="1700" b="1" dirty="0"/>
          </a:p>
          <a:p>
            <a:pPr>
              <a:lnSpc>
                <a:spcPct val="90000"/>
              </a:lnSpc>
            </a:pPr>
            <a:r>
              <a:rPr lang="en-US" altLang="ko-KR" sz="1700" b="1" dirty="0"/>
              <a:t>20140165 </a:t>
            </a:r>
            <a:r>
              <a:rPr lang="ko-KR" altLang="en-US" sz="1700" b="1" dirty="0"/>
              <a:t>천영재</a:t>
            </a:r>
            <a:r>
              <a:rPr lang="en-US" altLang="ko-KR" sz="1700" b="1" dirty="0"/>
              <a:t>, 20145523 </a:t>
            </a:r>
            <a:r>
              <a:rPr lang="ko-KR" altLang="en-US" sz="1700" b="1" dirty="0"/>
              <a:t>김상헌</a:t>
            </a:r>
            <a:endParaRPr lang="en-US" altLang="ko-KR" sz="1700" b="1" dirty="0"/>
          </a:p>
          <a:p>
            <a:pPr>
              <a:lnSpc>
                <a:spcPct val="90000"/>
              </a:lnSpc>
            </a:pPr>
            <a:r>
              <a:rPr lang="en-US" altLang="ko-KR" sz="1700" b="1" dirty="0"/>
              <a:t>20155587 </a:t>
            </a:r>
            <a:r>
              <a:rPr lang="ko-KR" altLang="en-US" sz="1700" b="1" dirty="0" err="1"/>
              <a:t>손희덕</a:t>
            </a:r>
            <a:r>
              <a:rPr lang="en-US" altLang="ko-KR" sz="1700" b="1" dirty="0"/>
              <a:t>, 20164204 </a:t>
            </a:r>
            <a:r>
              <a:rPr lang="ko-KR" altLang="en-US" sz="1700" b="1" dirty="0"/>
              <a:t>이상민</a:t>
            </a:r>
            <a:endParaRPr lang="en-US" altLang="ko-KR" sz="1700" b="1" dirty="0"/>
          </a:p>
          <a:p>
            <a:pPr>
              <a:lnSpc>
                <a:spcPct val="90000"/>
              </a:lnSpc>
            </a:pPr>
            <a:r>
              <a:rPr lang="en-US" altLang="ko-KR" sz="1700" b="1" dirty="0"/>
              <a:t>20176959 </a:t>
            </a:r>
            <a:r>
              <a:rPr lang="ko-KR" altLang="en-US" sz="1700" b="1" dirty="0"/>
              <a:t>김영권</a:t>
            </a:r>
          </a:p>
        </p:txBody>
      </p:sp>
      <p:sp>
        <p:nvSpPr>
          <p:cNvPr id="75" name="Freeform 14">
            <a:extLst>
              <a:ext uri="{FF2B5EF4-FFF2-40B4-BE49-F238E27FC236}">
                <a16:creationId xmlns:a16="http://schemas.microsoft.com/office/drawing/2014/main" id="{73F69954-D4AA-45CE-A548-AEBF62E3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068A9AF-AB93-401A-8CE9-F39578B3A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884D755-D741-471A-A4CA-F50EF5B59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15B122A-DB1B-47F1-9D17-7AAD12FD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F5D230F-E76B-4836-8358-A102EEAE7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2430D58-5160-48FC-8844-63C3E0B1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5B9D0E-1620-4053-A7CC-0315832CB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384EAA0-3D9E-4D80-B921-03DB831EC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7733966-4929-4D6A-9E07-2410580C0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E0B5A27-B6CC-4E73-8D9A-3FEFD3FB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EEA3C4E-D362-4242-9810-2D32F7E94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B38A6C6-EFF5-4EE1-ADFE-B5F507B08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15C031-4320-4BBA-86BE-C1C67FBB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E8CBF99-47D6-4D49-BB15-0D7BE834E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FE1EFA5-BC29-4544-8FD3-018ACD212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525904B-4221-4FAD-BE3E-44A63F3CE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F82C6C7-DBDD-44C9-8FCF-ADED6B5B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C53B382-C708-47B5-AA1D-0BEC4F04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6953A60-0310-4285-8409-1D3868C9B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3773B86-6265-4CC5-83C1-A09F76FED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065C455-96CD-464F-BFF3-C22DBF3A0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237F692-81B3-4CD6-972E-7796DD644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ECA07D0-9E86-4A9B-BAB4-43493766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FA0748-B289-4275-B061-F24BC6DBB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3ECAB31-E589-40F0-B92D-1D4BB1A1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C59E4A1-C61A-41D0-AF5B-57D898401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95CAE1B-7705-4527-ACE1-3A682722B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46A045C-2507-4310-A46F-3C24C36D5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D534929-5355-4FCC-B28D-23A2B339A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81BF46-0D3A-4438-8EEE-6121B670C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0C3AD23-F5B5-4D59-8AC8-81D53B8B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9052C6B-3534-4A9B-B622-E8D5D1321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4D56ED8-876B-4EE6-B357-10A12B5BA9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5D4CDC2-E214-4417-8095-5B2F91AE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6C5CE46-26FC-41D6-A21C-F65C87895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6C81983-24FD-4606-B8D4-469D79880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41EB9C6-04B6-40DB-9DC7-D04A93BFD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871D9AB-A0B0-47A4-A672-76333E705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475B67C-4900-48BA-9B5E-B8757884B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E1C3B6C-DA70-4290-8F39-6C593A18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0583374-799E-427C-B427-008CE921F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40998E-C5A3-492A-B12A-148AB0EBC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9283048-DDA8-4BC4-B8CC-DF3C5A9F2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429CF45-D8B8-484C-9A56-6A827F458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CD09BAD-3640-4C2C-BCFB-661688058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B8388B9-6E7F-4E4A-B6AF-DE7EC2A00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A142A50-C95A-4541-A313-EF1B19CED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E664D3E-3B0F-4769-9D06-0D2A9F7F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823FC98-39F7-48F1-9108-E89CF1785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31CA6A-5852-4AF8-9BB7-FB48A7ADF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6490D45-405E-42E8-8E75-FB40435E4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655B4ED-0C84-4BED-B75C-7856E3FF4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8472CDE-C9A5-41FF-9F25-C11A4BC02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161A2FD-1C25-44BE-9436-0C75B67E3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EB8AE4B-8581-470F-8F5F-3E4939381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43DADFF-BD52-4029-9501-239CF7600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4CEB4E7-E357-4D3C-A253-8A54191B5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F8EEACB-8345-4632-BC96-621945A01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E32197A-D1A2-4A8B-A6D2-CAF590F24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3F8E170-186A-4D86-A017-B30FBECF6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49B6D74-07B1-4E0E-9BBA-190524739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320448A-2320-459B-B975-71822DD38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B594DEB-FD2B-4FAF-A670-65C0355D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BCC1FEE-F2A2-4CBC-A937-65FB46A31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32B9E3-91E7-419D-AF64-B8EF6424F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004CD01-0FC5-4CD8-A1B4-CE112877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1FE5CA4-CBA0-4623-8CCA-9D340DFA3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86D501-B2DE-45BD-8240-731D2EAA9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AEAB6A1-C430-4444-99EF-4EEA3EC0C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A6FDF40-BC01-4309-832B-B4E1C698B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BD07185-1C9A-4B11-80A0-E2ED0D85F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32CFF46-1BB3-4160-9356-F224042C5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FE94851-EBB2-40D8-8D64-9822B6D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BBFF110-E54E-4FB1-B864-A4457C6CE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319A31A-8D57-4A81-9231-0AC53C6CD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68704F1-4068-46C9-ABC3-49FE3E0E1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4FB8274-3C59-4C53-B2F4-813FD708E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59F7020-06BC-4E19-A07A-C19993A92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520646A-A14F-42EC-A5E7-6CBCE89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B65C275-E65F-4C36-8C20-BAF3CC744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301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¤ìëíêµ 100ì£¼ë ê¸°ëê´.jpg ì¬ì§">
            <a:extLst>
              <a:ext uri="{FF2B5EF4-FFF2-40B4-BE49-F238E27FC236}">
                <a16:creationId xmlns:a16="http://schemas.microsoft.com/office/drawing/2014/main" id="{157F0BFF-1D83-470C-B66C-7173EB4F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70" descr="손목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F284EF8E-6F4E-40EF-BDAD-7950F1585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77" name="Freeform 5">
            <a:extLst>
              <a:ext uri="{FF2B5EF4-FFF2-40B4-BE49-F238E27FC236}">
                <a16:creationId xmlns:a16="http://schemas.microsoft.com/office/drawing/2014/main" id="{729B82F5-E700-4045-9F00-635A41F62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94578C-CC50-427B-9FC2-360EF3EB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/>
              <a:t>Conclusion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8DC12-BE85-4842-8A2B-EEE4746B8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Autofit/>
          </a:bodyPr>
          <a:lstStyle/>
          <a:p>
            <a:r>
              <a:rPr lang="ko-KR" altLang="en-US" sz="2500" dirty="0"/>
              <a:t>실제 데이터 값이 아닌 가상의 데이터를 활용</a:t>
            </a:r>
            <a:r>
              <a:rPr lang="en-US" altLang="ko-KR" sz="2500" dirty="0"/>
              <a:t>.</a:t>
            </a:r>
          </a:p>
          <a:p>
            <a:r>
              <a:rPr lang="ko-KR" altLang="en-US" sz="2500" dirty="0"/>
              <a:t>가상의 데이터로 충분히 잘 진행됨</a:t>
            </a:r>
            <a:r>
              <a:rPr lang="en-US" altLang="ko-KR" sz="2500" dirty="0"/>
              <a:t>. </a:t>
            </a:r>
          </a:p>
          <a:p>
            <a:r>
              <a:rPr lang="ko-KR" altLang="en-US" sz="2500" dirty="0"/>
              <a:t>실제로 진행되는 데이터가 있을 경우에도 문제없이 잘 진행됨</a:t>
            </a:r>
            <a:r>
              <a:rPr lang="en-US" altLang="ko-KR" sz="2500" dirty="0"/>
              <a:t>.</a:t>
            </a:r>
          </a:p>
          <a:p>
            <a:r>
              <a:rPr lang="ko-KR" altLang="en-US" sz="2500" dirty="0"/>
              <a:t>엘리베이터 대기에 대한 정보가 없는 것은</a:t>
            </a:r>
            <a:r>
              <a:rPr lang="en-US" altLang="ko-KR" sz="2500" dirty="0"/>
              <a:t>, </a:t>
            </a:r>
            <a:r>
              <a:rPr lang="ko-KR" altLang="en-US" sz="2500" dirty="0"/>
              <a:t>사용자의 정보를 받아와서 진행하여</a:t>
            </a:r>
            <a:r>
              <a:rPr lang="en-US" altLang="ko-KR" sz="2500" dirty="0"/>
              <a:t>, </a:t>
            </a:r>
            <a:r>
              <a:rPr lang="ko-KR" altLang="en-US" sz="2500" dirty="0"/>
              <a:t>상용화가 되었을 때 진행 할 수 있게 함</a:t>
            </a:r>
          </a:p>
        </p:txBody>
      </p:sp>
    </p:spTree>
    <p:extLst>
      <p:ext uri="{BB962C8B-B14F-4D97-AF65-F5344CB8AC3E}">
        <p14:creationId xmlns:p14="http://schemas.microsoft.com/office/powerpoint/2010/main" val="80435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¤ìëíêµ 100ì£¼ë ê¸°ëê´.jpg ì¬ì§">
            <a:extLst>
              <a:ext uri="{FF2B5EF4-FFF2-40B4-BE49-F238E27FC236}">
                <a16:creationId xmlns:a16="http://schemas.microsoft.com/office/drawing/2014/main" id="{157F0BFF-1D83-470C-B66C-7173EB4F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70" descr="손목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F284EF8E-6F4E-40EF-BDAD-7950F1585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77" name="Freeform 5">
            <a:extLst>
              <a:ext uri="{FF2B5EF4-FFF2-40B4-BE49-F238E27FC236}">
                <a16:creationId xmlns:a16="http://schemas.microsoft.com/office/drawing/2014/main" id="{729B82F5-E700-4045-9F00-635A41F62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94578C-CC50-427B-9FC2-360EF3EB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/>
              <a:t>Index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8DC12-BE85-4842-8A2B-EEE4746B8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1959429"/>
            <a:ext cx="9437159" cy="3831772"/>
          </a:xfrm>
        </p:spPr>
        <p:txBody>
          <a:bodyPr>
            <a:noAutofit/>
          </a:bodyPr>
          <a:lstStyle/>
          <a:p>
            <a:r>
              <a:rPr lang="en-US" altLang="ko-KR" sz="2500" b="1" dirty="0"/>
              <a:t>Introduce</a:t>
            </a:r>
          </a:p>
          <a:p>
            <a:r>
              <a:rPr lang="en-US" altLang="ko-KR" sz="2500" b="1" dirty="0"/>
              <a:t>Chosen data</a:t>
            </a:r>
          </a:p>
          <a:p>
            <a:r>
              <a:rPr lang="en-US" altLang="ko-KR" sz="2500" b="1" dirty="0"/>
              <a:t>Data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structure</a:t>
            </a:r>
          </a:p>
          <a:p>
            <a:r>
              <a:rPr lang="en-US" altLang="ko-KR" sz="2500" b="1" dirty="0"/>
              <a:t>Requirements</a:t>
            </a:r>
          </a:p>
          <a:p>
            <a:r>
              <a:rPr lang="en-US" altLang="ko-KR" sz="2500" b="1" dirty="0"/>
              <a:t>Algorithm</a:t>
            </a:r>
          </a:p>
          <a:p>
            <a:r>
              <a:rPr lang="en-US" altLang="ko-KR" sz="2500" b="1" dirty="0"/>
              <a:t>Roles</a:t>
            </a:r>
          </a:p>
          <a:p>
            <a:r>
              <a:rPr lang="en-US" altLang="ko-KR" sz="2500" b="1" dirty="0"/>
              <a:t>Result</a:t>
            </a:r>
          </a:p>
          <a:p>
            <a:r>
              <a:rPr lang="en-US" altLang="ko-KR" sz="25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5313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¤ìëíêµ 100ì£¼ë ê¸°ëê´.jpg ì¬ì§">
            <a:extLst>
              <a:ext uri="{FF2B5EF4-FFF2-40B4-BE49-F238E27FC236}">
                <a16:creationId xmlns:a16="http://schemas.microsoft.com/office/drawing/2014/main" id="{157F0BFF-1D83-470C-B66C-7173EB4F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70" descr="손목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F284EF8E-6F4E-40EF-BDAD-7950F1585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77" name="Freeform 5">
            <a:extLst>
              <a:ext uri="{FF2B5EF4-FFF2-40B4-BE49-F238E27FC236}">
                <a16:creationId xmlns:a16="http://schemas.microsoft.com/office/drawing/2014/main" id="{729B82F5-E700-4045-9F00-635A41F62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94578C-CC50-427B-9FC2-360EF3EB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/>
              <a:t>Introduce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8DC12-BE85-4842-8A2B-EEE4746B8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Autofit/>
          </a:bodyPr>
          <a:lstStyle/>
          <a:p>
            <a:r>
              <a:rPr lang="en-US" altLang="ko-KR" sz="2500" b="1" dirty="0"/>
              <a:t>310</a:t>
            </a:r>
            <a:r>
              <a:rPr lang="ko-KR" altLang="en-US" sz="2500" b="1" dirty="0"/>
              <a:t>에서 현재 위치를 받아 최적의 경로를 실시간으로 찾아주는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모바일 어플리케이션</a:t>
            </a:r>
            <a:r>
              <a:rPr lang="en-US" altLang="ko-KR" sz="2500" b="1" dirty="0"/>
              <a:t>.</a:t>
            </a:r>
          </a:p>
          <a:p>
            <a:r>
              <a:rPr lang="ko-KR" altLang="en-US" sz="2500" b="1" dirty="0"/>
              <a:t>실용성을 따졌을 때 </a:t>
            </a:r>
            <a:r>
              <a:rPr lang="en-US" altLang="ko-KR" sz="2500" b="1" dirty="0"/>
              <a:t>mobile </a:t>
            </a:r>
            <a:r>
              <a:rPr lang="ko-KR" altLang="en-US" sz="2500" b="1" dirty="0"/>
              <a:t>기반이 최적이라고 판단하여 결정</a:t>
            </a:r>
            <a:r>
              <a:rPr lang="en-US" altLang="ko-KR" sz="25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735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¤ìëíêµ 100ì£¼ë ê¸°ëê´.jpg ì¬ì§">
            <a:extLst>
              <a:ext uri="{FF2B5EF4-FFF2-40B4-BE49-F238E27FC236}">
                <a16:creationId xmlns:a16="http://schemas.microsoft.com/office/drawing/2014/main" id="{157F0BFF-1D83-470C-B66C-7173EB4F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70" descr="손목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F284EF8E-6F4E-40EF-BDAD-7950F1585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77" name="Freeform 5">
            <a:extLst>
              <a:ext uri="{FF2B5EF4-FFF2-40B4-BE49-F238E27FC236}">
                <a16:creationId xmlns:a16="http://schemas.microsoft.com/office/drawing/2014/main" id="{729B82F5-E700-4045-9F00-635A41F62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94578C-CC50-427B-9FC2-360EF3EB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/>
              <a:t>Chosen data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8DC12-BE85-4842-8A2B-EEE4746B8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500" dirty="0"/>
              <a:t>엘리베이터의 레이저 센서 값</a:t>
            </a:r>
            <a:r>
              <a:rPr lang="en-US" altLang="ko-KR" sz="2500" dirty="0"/>
              <a:t>. 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2500" dirty="0"/>
              <a:t>In &amp; out</a:t>
            </a:r>
            <a:r>
              <a:rPr lang="ko-KR" altLang="en-US" sz="2500" dirty="0"/>
              <a:t>에 대한 정보 모두 전달</a:t>
            </a:r>
            <a:r>
              <a:rPr lang="en-US" altLang="ko-KR" sz="2500" dirty="0"/>
              <a:t>.</a:t>
            </a:r>
            <a:r>
              <a:rPr lang="ko-KR" altLang="en-US" sz="2300" dirty="0"/>
              <a:t> </a:t>
            </a:r>
            <a:endParaRPr lang="en-US" altLang="ko-KR" sz="23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2300" dirty="0" err="1"/>
              <a:t>엘레베이터의</a:t>
            </a:r>
            <a:r>
              <a:rPr lang="ko-KR" altLang="en-US" sz="2300" dirty="0"/>
              <a:t> 상황에 따라</a:t>
            </a:r>
            <a:endParaRPr lang="en-US" altLang="ko-KR" sz="2300" dirty="0"/>
          </a:p>
          <a:p>
            <a:pPr marL="914400" lvl="2" indent="0">
              <a:buNone/>
            </a:pPr>
            <a:r>
              <a:rPr lang="ko-KR" altLang="en-US" sz="2100" dirty="0"/>
              <a:t>탑승인원</a:t>
            </a:r>
            <a:r>
              <a:rPr lang="en-US" altLang="ko-KR" sz="2100" dirty="0"/>
              <a:t>(</a:t>
            </a:r>
            <a:r>
              <a:rPr lang="en-US" altLang="ko-KR" sz="2100" dirty="0" err="1"/>
              <a:t>SensorPeople</a:t>
            </a:r>
            <a:r>
              <a:rPr lang="en-US" altLang="ko-KR" sz="2100" dirty="0"/>
              <a:t>),</a:t>
            </a:r>
            <a:r>
              <a:rPr lang="ko-KR" altLang="en-US" sz="2100" dirty="0"/>
              <a:t> 현재위치</a:t>
            </a:r>
            <a:r>
              <a:rPr lang="en-US" altLang="ko-KR" sz="2100" dirty="0"/>
              <a:t>(</a:t>
            </a:r>
            <a:r>
              <a:rPr lang="en-US" altLang="ko-KR" sz="2100" dirty="0" err="1"/>
              <a:t>SensorNow</a:t>
            </a:r>
            <a:r>
              <a:rPr lang="en-US" altLang="ko-KR" sz="2100" dirty="0"/>
              <a:t>),</a:t>
            </a:r>
            <a:r>
              <a:rPr lang="ko-KR" altLang="en-US" sz="2100" dirty="0"/>
              <a:t> 진행방향</a:t>
            </a:r>
            <a:r>
              <a:rPr lang="en-US" altLang="ko-KR" sz="2100" dirty="0"/>
              <a:t>(</a:t>
            </a:r>
            <a:r>
              <a:rPr lang="en-US" altLang="ko-KR" sz="2100" dirty="0" err="1"/>
              <a:t>SensorDir</a:t>
            </a:r>
            <a:r>
              <a:rPr lang="en-US" altLang="ko-KR" sz="21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800" dirty="0"/>
              <a:t>사용자의 기호와 상황에 따라</a:t>
            </a:r>
            <a:r>
              <a:rPr lang="en-US" altLang="ko-KR" sz="2800" dirty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100" dirty="0" err="1"/>
              <a:t>바쁨정도</a:t>
            </a:r>
            <a:r>
              <a:rPr lang="en-US" altLang="ko-KR" sz="2100" dirty="0"/>
              <a:t>(Busy),</a:t>
            </a:r>
            <a:r>
              <a:rPr lang="ko-KR" altLang="en-US" sz="2100" dirty="0"/>
              <a:t> 동승자수</a:t>
            </a:r>
            <a:r>
              <a:rPr lang="en-US" altLang="ko-KR" sz="2100" dirty="0"/>
              <a:t> (</a:t>
            </a:r>
            <a:r>
              <a:rPr lang="en-US" altLang="ko-KR" sz="2100" dirty="0" err="1"/>
              <a:t>UserNum</a:t>
            </a:r>
            <a:r>
              <a:rPr lang="en-US" altLang="ko-KR" sz="2100" dirty="0"/>
              <a:t>)</a:t>
            </a:r>
          </a:p>
          <a:p>
            <a:pPr marL="914400" lvl="2" indent="0">
              <a:buNone/>
            </a:pP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168057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¤ìëíêµ 100ì£¼ë ê¸°ëê´.jpg ì¬ì§">
            <a:extLst>
              <a:ext uri="{FF2B5EF4-FFF2-40B4-BE49-F238E27FC236}">
                <a16:creationId xmlns:a16="http://schemas.microsoft.com/office/drawing/2014/main" id="{157F0BFF-1D83-470C-B66C-7173EB4F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70" descr="손목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F284EF8E-6F4E-40EF-BDAD-7950F1585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77" name="Freeform 5">
            <a:extLst>
              <a:ext uri="{FF2B5EF4-FFF2-40B4-BE49-F238E27FC236}">
                <a16:creationId xmlns:a16="http://schemas.microsoft.com/office/drawing/2014/main" id="{729B82F5-E700-4045-9F00-635A41F62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94578C-CC50-427B-9FC2-360EF3EB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/>
              <a:t>Data structure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8DC12-BE85-4842-8A2B-EEE4746B8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Autofit/>
          </a:bodyPr>
          <a:lstStyle/>
          <a:p>
            <a:r>
              <a:rPr lang="ko-KR" altLang="en-US" sz="2500" dirty="0"/>
              <a:t>데이터마다 </a:t>
            </a:r>
            <a:r>
              <a:rPr lang="en-US" altLang="ko-KR" sz="2500" dirty="0"/>
              <a:t>CSV </a:t>
            </a:r>
            <a:r>
              <a:rPr lang="ko-KR" altLang="en-US" sz="2500" dirty="0"/>
              <a:t>파일을 제작</a:t>
            </a:r>
            <a:r>
              <a:rPr lang="en-US" altLang="ko-KR" sz="2500" dirty="0"/>
              <a:t>, </a:t>
            </a:r>
            <a:r>
              <a:rPr lang="ko-KR" altLang="en-US" sz="2500" dirty="0"/>
              <a:t>데이터를 기반으로 만든 알고리즘</a:t>
            </a:r>
            <a:r>
              <a:rPr lang="en-US" altLang="ko-KR" sz="2500" dirty="0"/>
              <a:t>.</a:t>
            </a:r>
          </a:p>
          <a:p>
            <a:r>
              <a:rPr lang="ko-KR" altLang="en-US" sz="2500" dirty="0"/>
              <a:t>검색하는 시간에 있는 데이터를 받아 검색</a:t>
            </a:r>
            <a:r>
              <a:rPr lang="en-US" altLang="ko-KR" sz="2500" dirty="0"/>
              <a:t>.</a:t>
            </a:r>
          </a:p>
          <a:p>
            <a:r>
              <a:rPr lang="ko-KR" altLang="en-US" sz="2500" dirty="0"/>
              <a:t>위치적 연관성을 따라</a:t>
            </a:r>
            <a:r>
              <a:rPr lang="en-US" altLang="ko-KR" sz="2500" dirty="0"/>
              <a:t>, </a:t>
            </a:r>
            <a:r>
              <a:rPr lang="ko-KR" altLang="en-US" sz="2500" dirty="0"/>
              <a:t>노드 그룹화를 통한 </a:t>
            </a:r>
            <a:r>
              <a:rPr lang="en-US" altLang="ko-KR" sz="2500" dirty="0" err="1"/>
              <a:t>simplization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295504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¤ìëíêµ 100ì£¼ë ê¸°ëê´.jpg ì¬ì§">
            <a:extLst>
              <a:ext uri="{FF2B5EF4-FFF2-40B4-BE49-F238E27FC236}">
                <a16:creationId xmlns:a16="http://schemas.microsoft.com/office/drawing/2014/main" id="{157F0BFF-1D83-470C-B66C-7173EB4F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-3155" y="-1776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70" descr="손목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F284EF8E-6F4E-40EF-BDAD-7950F1585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77" name="Freeform 5">
            <a:extLst>
              <a:ext uri="{FF2B5EF4-FFF2-40B4-BE49-F238E27FC236}">
                <a16:creationId xmlns:a16="http://schemas.microsoft.com/office/drawing/2014/main" id="{729B82F5-E700-4045-9F00-635A41F62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94578C-CC50-427B-9FC2-360EF3EB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/>
              <a:t>requirements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8DC12-BE85-4842-8A2B-EEE4746B8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Autofit/>
          </a:bodyPr>
          <a:lstStyle/>
          <a:p>
            <a:r>
              <a:rPr lang="en-US" altLang="ko-KR" sz="2500" b="1" dirty="0"/>
              <a:t>Java, android studio.</a:t>
            </a:r>
          </a:p>
          <a:p>
            <a:r>
              <a:rPr lang="en-US" altLang="ko-KR" sz="2500" b="1" dirty="0" err="1"/>
              <a:t>Opencv</a:t>
            </a:r>
            <a:r>
              <a:rPr lang="en-US" altLang="ko-KR" sz="2500" b="1" dirty="0"/>
              <a:t> for preprocessing.</a:t>
            </a:r>
          </a:p>
          <a:p>
            <a:r>
              <a:rPr lang="en-US" altLang="ko-KR" sz="2500" b="1" dirty="0"/>
              <a:t>Canvas library for show image .</a:t>
            </a:r>
          </a:p>
        </p:txBody>
      </p:sp>
    </p:spTree>
    <p:extLst>
      <p:ext uri="{BB962C8B-B14F-4D97-AF65-F5344CB8AC3E}">
        <p14:creationId xmlns:p14="http://schemas.microsoft.com/office/powerpoint/2010/main" val="43904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¤ìëíêµ 100ì£¼ë ê¸°ëê´.jpg ì¬ì§">
            <a:extLst>
              <a:ext uri="{FF2B5EF4-FFF2-40B4-BE49-F238E27FC236}">
                <a16:creationId xmlns:a16="http://schemas.microsoft.com/office/drawing/2014/main" id="{157F0BFF-1D83-470C-B66C-7173EB4F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70" descr="손목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F284EF8E-6F4E-40EF-BDAD-7950F1585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77" name="Freeform 5">
            <a:extLst>
              <a:ext uri="{FF2B5EF4-FFF2-40B4-BE49-F238E27FC236}">
                <a16:creationId xmlns:a16="http://schemas.microsoft.com/office/drawing/2014/main" id="{729B82F5-E700-4045-9F00-635A41F62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94578C-CC50-427B-9FC2-360EF3EB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/>
              <a:t>algorithm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8DC12-BE85-4842-8A2B-EEE4746B8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Autofit/>
          </a:bodyPr>
          <a:lstStyle/>
          <a:p>
            <a:r>
              <a:rPr lang="ko-KR" altLang="en-US" sz="2500" dirty="0"/>
              <a:t>사용자가 입력한 </a:t>
            </a:r>
            <a:r>
              <a:rPr lang="en-US" altLang="ko-KR" sz="2500" dirty="0"/>
              <a:t>input</a:t>
            </a:r>
            <a:r>
              <a:rPr lang="ko-KR" altLang="en-US" sz="2500" dirty="0"/>
              <a:t>값을 가지고 필요한 데이터를 추출</a:t>
            </a:r>
            <a:endParaRPr lang="en-US" altLang="ko-KR" sz="2500" dirty="0"/>
          </a:p>
          <a:p>
            <a:r>
              <a:rPr lang="ko-KR" altLang="en-US" sz="2500" dirty="0"/>
              <a:t>계단을 사용할지</a:t>
            </a:r>
            <a:r>
              <a:rPr lang="en-US" altLang="ko-KR" sz="2500" dirty="0"/>
              <a:t>, </a:t>
            </a:r>
            <a:r>
              <a:rPr lang="ko-KR" altLang="en-US" sz="2500" dirty="0"/>
              <a:t>현재 바쁜지</a:t>
            </a:r>
            <a:r>
              <a:rPr lang="en-US" altLang="ko-KR" sz="2500" dirty="0"/>
              <a:t>, </a:t>
            </a:r>
            <a:r>
              <a:rPr lang="ko-KR" altLang="en-US" sz="2500" dirty="0" err="1"/>
              <a:t>현채</a:t>
            </a:r>
            <a:r>
              <a:rPr lang="ko-KR" altLang="en-US" sz="2500" dirty="0"/>
              <a:t> 위치</a:t>
            </a:r>
            <a:r>
              <a:rPr lang="en-US" altLang="ko-KR" sz="2500" dirty="0"/>
              <a:t>,</a:t>
            </a:r>
            <a:r>
              <a:rPr lang="ko-KR" altLang="en-US" sz="2500" dirty="0"/>
              <a:t> 목표위치</a:t>
            </a:r>
            <a:endParaRPr lang="en-US" altLang="ko-KR" sz="2500" dirty="0"/>
          </a:p>
          <a:p>
            <a:r>
              <a:rPr lang="ko-KR" altLang="en-US" sz="2500" dirty="0"/>
              <a:t>모든 이동수단으로 이동하는 방법 전부 비교</a:t>
            </a:r>
            <a:r>
              <a:rPr lang="en-US" altLang="ko-KR" sz="2500" dirty="0"/>
              <a:t>.</a:t>
            </a:r>
          </a:p>
          <a:p>
            <a:r>
              <a:rPr lang="ko-KR" altLang="en-US" sz="2500" dirty="0"/>
              <a:t>같은 층 안에서 이동하는 </a:t>
            </a:r>
            <a:r>
              <a:rPr lang="en-US" altLang="ko-KR" sz="2500" dirty="0"/>
              <a:t>edge</a:t>
            </a:r>
            <a:r>
              <a:rPr lang="ko-KR" altLang="en-US" sz="2500" dirty="0"/>
              <a:t>와</a:t>
            </a:r>
            <a:r>
              <a:rPr lang="en-US" altLang="ko-KR" sz="2500" dirty="0"/>
              <a:t>, </a:t>
            </a:r>
            <a:r>
              <a:rPr lang="ko-KR" altLang="en-US" sz="2500" dirty="0"/>
              <a:t>계단 이동에 걸리는 시간</a:t>
            </a:r>
            <a:r>
              <a:rPr lang="en-US" altLang="ko-KR" sz="2500" dirty="0"/>
              <a:t>, </a:t>
            </a:r>
            <a:r>
              <a:rPr lang="ko-KR" altLang="en-US" sz="2500" dirty="0"/>
              <a:t>엘리베이터 수직 이동에 걸리는 시간 등의 데이터를 활용</a:t>
            </a:r>
            <a:r>
              <a:rPr lang="en-US" altLang="ko-KR" sz="2500" dirty="0"/>
              <a:t>.</a:t>
            </a:r>
          </a:p>
          <a:p>
            <a:r>
              <a:rPr lang="en-US" altLang="ko-KR" sz="2500" dirty="0"/>
              <a:t>Total</a:t>
            </a:r>
            <a:r>
              <a:rPr lang="ko-KR" altLang="en-US" sz="2500" dirty="0"/>
              <a:t>에 걸리는 시간이 가장 적은 것을 추출</a:t>
            </a:r>
            <a:r>
              <a:rPr lang="en-US" altLang="ko-KR" sz="2500" dirty="0"/>
              <a:t>.</a:t>
            </a:r>
          </a:p>
          <a:p>
            <a:r>
              <a:rPr lang="ko-KR" altLang="en-US" sz="2500" dirty="0"/>
              <a:t>시각화를 통해 다음 도달 </a:t>
            </a:r>
            <a:r>
              <a:rPr lang="en-US" altLang="ko-KR" sz="2500" dirty="0"/>
              <a:t>node</a:t>
            </a:r>
            <a:r>
              <a:rPr lang="ko-KR" altLang="en-US" sz="2500" dirty="0"/>
              <a:t>가 </a:t>
            </a:r>
            <a:r>
              <a:rPr lang="ko-KR" altLang="en-US" sz="2500" dirty="0" err="1"/>
              <a:t>어딘지</a:t>
            </a:r>
            <a:r>
              <a:rPr lang="ko-KR" altLang="en-US" sz="2500" dirty="0"/>
              <a:t> 눈으로 볼 수 있음</a:t>
            </a:r>
            <a:r>
              <a:rPr lang="en-US" altLang="ko-KR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77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¤ìëíêµ 100ì£¼ë ê¸°ëê´.jpg ì¬ì§">
            <a:extLst>
              <a:ext uri="{FF2B5EF4-FFF2-40B4-BE49-F238E27FC236}">
                <a16:creationId xmlns:a16="http://schemas.microsoft.com/office/drawing/2014/main" id="{157F0BFF-1D83-470C-B66C-7173EB4F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70" descr="손목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F284EF8E-6F4E-40EF-BDAD-7950F1585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77" name="Freeform 5">
            <a:extLst>
              <a:ext uri="{FF2B5EF4-FFF2-40B4-BE49-F238E27FC236}">
                <a16:creationId xmlns:a16="http://schemas.microsoft.com/office/drawing/2014/main" id="{729B82F5-E700-4045-9F00-635A41F62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94578C-CC50-427B-9FC2-360EF3EB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/>
              <a:t>roles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8DC12-BE85-4842-8A2B-EEE4746B8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Autofit/>
          </a:bodyPr>
          <a:lstStyle/>
          <a:p>
            <a:r>
              <a:rPr lang="en-US" altLang="ko-KR" sz="2500" dirty="0"/>
              <a:t>Mobile</a:t>
            </a:r>
            <a:r>
              <a:rPr lang="ko-KR" altLang="en-US" sz="2500" dirty="0"/>
              <a:t> </a:t>
            </a:r>
            <a:r>
              <a:rPr lang="en-US" altLang="ko-KR" sz="2500" dirty="0"/>
              <a:t>implementation: </a:t>
            </a:r>
            <a:r>
              <a:rPr lang="ko-KR" altLang="en-US" sz="2500" dirty="0"/>
              <a:t>김상헌</a:t>
            </a:r>
          </a:p>
          <a:p>
            <a:r>
              <a:rPr lang="en-US" altLang="ko-KR" sz="2500" dirty="0"/>
              <a:t>Algorithm</a:t>
            </a:r>
            <a:r>
              <a:rPr lang="ko-KR" altLang="en-US" sz="2500" dirty="0"/>
              <a:t> </a:t>
            </a:r>
            <a:r>
              <a:rPr lang="en-US" altLang="ko-KR" sz="2500" dirty="0"/>
              <a:t>:  </a:t>
            </a:r>
            <a:r>
              <a:rPr lang="ko-KR" altLang="en-US" sz="2500" dirty="0"/>
              <a:t>이상민</a:t>
            </a:r>
            <a:r>
              <a:rPr lang="en-US" altLang="ko-KR" sz="2500" dirty="0"/>
              <a:t>, </a:t>
            </a:r>
            <a:r>
              <a:rPr lang="ko-KR" altLang="en-US" sz="2500" dirty="0"/>
              <a:t>김영권</a:t>
            </a:r>
          </a:p>
          <a:p>
            <a:r>
              <a:rPr lang="en-US" altLang="ko-KR" sz="2500" dirty="0"/>
              <a:t>Communication manager : </a:t>
            </a:r>
            <a:r>
              <a:rPr lang="ko-KR" altLang="en-US" sz="2500" dirty="0" err="1"/>
              <a:t>손희덕</a:t>
            </a:r>
            <a:endParaRPr lang="ko-KR" altLang="en-US" sz="2500" dirty="0"/>
          </a:p>
          <a:p>
            <a:r>
              <a:rPr lang="en-US" altLang="ko-KR" sz="2500" dirty="0"/>
              <a:t>Visualization</a:t>
            </a:r>
            <a:r>
              <a:rPr lang="ko-KR" altLang="en-US" sz="2500" dirty="0"/>
              <a:t> </a:t>
            </a:r>
            <a:r>
              <a:rPr lang="en-US" altLang="ko-KR" sz="2500" dirty="0"/>
              <a:t>: </a:t>
            </a:r>
            <a:r>
              <a:rPr lang="ko-KR" altLang="en-US" sz="2500" dirty="0"/>
              <a:t>천영재 </a:t>
            </a:r>
          </a:p>
        </p:txBody>
      </p:sp>
    </p:spTree>
    <p:extLst>
      <p:ext uri="{BB962C8B-B14F-4D97-AF65-F5344CB8AC3E}">
        <p14:creationId xmlns:p14="http://schemas.microsoft.com/office/powerpoint/2010/main" val="192337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¤ìëíêµ 100ì£¼ë ê¸°ëê´.jpg ì¬ì§">
            <a:extLst>
              <a:ext uri="{FF2B5EF4-FFF2-40B4-BE49-F238E27FC236}">
                <a16:creationId xmlns:a16="http://schemas.microsoft.com/office/drawing/2014/main" id="{157F0BFF-1D83-470C-B66C-7173EB4F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70" descr="손목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F284EF8E-6F4E-40EF-BDAD-7950F1585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77" name="Freeform 5">
            <a:extLst>
              <a:ext uri="{FF2B5EF4-FFF2-40B4-BE49-F238E27FC236}">
                <a16:creationId xmlns:a16="http://schemas.microsoft.com/office/drawing/2014/main" id="{729B82F5-E700-4045-9F00-635A41F62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94578C-CC50-427B-9FC2-360EF3EB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/>
              <a:t>Result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8DC12-BE85-4842-8A2B-EEE4746B8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Autofit/>
          </a:bodyPr>
          <a:lstStyle/>
          <a:p>
            <a:r>
              <a:rPr lang="en-US" altLang="ko-KR" sz="2500" dirty="0">
                <a:hlinkClick r:id="rId5"/>
              </a:rPr>
              <a:t>https://www.youtube.com/watch?v=Nb53oxl6DNw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243774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324</TotalTime>
  <Words>281</Words>
  <Application>Microsoft Office PowerPoint</Application>
  <PresentationFormat>와이드스크린</PresentationFormat>
  <Paragraphs>51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Wingdings</vt:lpstr>
      <vt:lpstr>천체</vt:lpstr>
      <vt:lpstr>Data structure design</vt:lpstr>
      <vt:lpstr>Index</vt:lpstr>
      <vt:lpstr>Introduce</vt:lpstr>
      <vt:lpstr>Chosen data</vt:lpstr>
      <vt:lpstr>Data structure</vt:lpstr>
      <vt:lpstr>requirements</vt:lpstr>
      <vt:lpstr>algorithm</vt:lpstr>
      <vt:lpstr>roles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design</dc:title>
  <dc:creator>천영재</dc:creator>
  <cp:lastModifiedBy>천영재 </cp:lastModifiedBy>
  <cp:revision>9</cp:revision>
  <dcterms:created xsi:type="dcterms:W3CDTF">2018-11-05T08:35:57Z</dcterms:created>
  <dcterms:modified xsi:type="dcterms:W3CDTF">2018-12-25T17:40:34Z</dcterms:modified>
</cp:coreProperties>
</file>