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9B"/>
    <a:srgbClr val="FF9966"/>
    <a:srgbClr val="3F6DFF"/>
    <a:srgbClr val="819FFF"/>
    <a:srgbClr val="2559FF"/>
    <a:srgbClr val="0033CC"/>
    <a:srgbClr val="A87DFF"/>
    <a:srgbClr val="CAAFFF"/>
    <a:srgbClr val="9966FF"/>
    <a:srgbClr val="DE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0" autoAdjust="0"/>
    <p:restoredTop sz="92509" autoAdjust="0"/>
  </p:normalViewPr>
  <p:slideViewPr>
    <p:cSldViewPr snapToGrid="0">
      <p:cViewPr>
        <p:scale>
          <a:sx n="75" d="100"/>
          <a:sy n="75" d="100"/>
        </p:scale>
        <p:origin x="115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0CDF0-80C1-4E94-9D4A-4492E042E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F988F-EA60-44A7-8BE1-1A6289082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1E03A-D4AE-490D-9FF7-1D8C84E9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DB6-CA8D-4102-B646-99307EB42D84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60D0F-E258-420F-8951-98027D46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E313F-9C0C-485A-8B1F-30D378C2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F860-CA27-4DD1-BFDF-D843E2441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8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7C1EC-B306-41D4-9204-86C11B9B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F1B81-6D0D-4B96-A1A4-7D9A7A495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8542E-C5F6-4DF8-8C08-3C4885D0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DB6-CA8D-4102-B646-99307EB42D84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727F6-9E08-4CE6-AA8C-A9060FB3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43F3D-3D74-49A9-98C3-1BA71D7F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F860-CA27-4DD1-BFDF-D843E2441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6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B455E0-B8E0-4374-8C10-B750287D8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7C4FBF-8574-4F38-B070-6F8084125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2330B-20C0-4299-BF22-659D9B79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DB6-CA8D-4102-B646-99307EB42D84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5301D-A4BE-44DA-906A-1C11DAA2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8BE94-817C-42E0-B867-FFD3CE95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F860-CA27-4DD1-BFDF-D843E2441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2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A94-C354-4969-BF74-F642F27A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3D45-BA62-443B-84B6-6D7D7CE0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86F16-FF24-48C2-B24F-C015481C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DB6-CA8D-4102-B646-99307EB42D84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44D4A-B3EB-4F00-BA7E-E9F42AA0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3DCFE-DB4F-46FE-955D-5F2CD536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F860-CA27-4DD1-BFDF-D843E2441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0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67C-8DAE-4B10-93A2-5F4A46D1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A6EB1-01A3-497A-A65C-40C4E662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5581D-DC7B-478B-BC54-11A887CC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DB6-CA8D-4102-B646-99307EB42D84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A5087-A346-4192-91B9-BD39A9DE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B5F88-9B23-45D8-9236-22E08D5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F860-CA27-4DD1-BFDF-D843E2441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8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272F7-DE2C-43C9-87E6-8EE42995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086A2-3505-438A-9740-6579AFEB5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EA8F6A-3CE6-4066-AB32-7EB99C0D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43275-19CA-46F1-8049-FA853A03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DB6-CA8D-4102-B646-99307EB42D84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80AFE-E137-4C77-BE91-1095C368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2367C-049E-45D3-8FED-7824C53E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F860-CA27-4DD1-BFDF-D843E2441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7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41AEE-39AD-444A-A104-DC4C97F0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4593A-A8FB-473D-B301-B6808771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B27462-7974-4AE4-B269-60F4A6B62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28A80C-4A01-4F4F-998B-81C1F6C98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96E6-A78C-4B4C-8A44-4F31FAD7D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852AE1-EAE5-49DF-8F5B-071E8314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DB6-CA8D-4102-B646-99307EB42D84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727DD8-55A8-4FB0-AE13-03539758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8B64CB-EAE5-4616-9911-3E50FFAC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F860-CA27-4DD1-BFDF-D843E2441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5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416B7-91E4-4810-81D2-20817AAF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31809A-2944-4F81-B7ED-BFAFC77D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DB6-CA8D-4102-B646-99307EB42D84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5F274-7FC4-4021-8537-42ACA0BA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BA267-4DB7-46F6-B3F6-73D41DE4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F860-CA27-4DD1-BFDF-D843E2441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8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166B0B-51C1-4E87-BFC3-3EBC1B0F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DB6-CA8D-4102-B646-99307EB42D84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7D17CE-EBE1-4D97-BA3D-9797A320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BE9CC8-65D2-42A9-BBEE-3BA18445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F860-CA27-4DD1-BFDF-D843E2441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9901D-4EBC-4E84-A9F5-C02F7FCC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B4D06-9700-44C0-8DC2-2B0D2E8B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A8572-33EA-4DDB-AB98-B806FD8F7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67783-692D-43B8-960E-0D4FA487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DB6-CA8D-4102-B646-99307EB42D84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087AF-EB70-41EF-8787-14673547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7700B-43ED-4C63-A53A-20098F3C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F860-CA27-4DD1-BFDF-D843E2441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8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0BE43-8190-4DEE-81AF-EF7384AB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3D980-AF56-4EDC-ACD3-B2E11B2D8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2317D4-C3AD-4EA5-B59E-71DA9004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A98E4-AE8E-4F2D-942B-DA353BFC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DB6-CA8D-4102-B646-99307EB42D84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5418A-4274-4FAD-84B0-5E537579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5FC9E-5777-48FB-A95B-8F6E2768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F860-CA27-4DD1-BFDF-D843E2441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0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2A25CA-E09E-4660-868F-0F571698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15BD8-5423-4946-B17B-C9D32F97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E3B4C-3822-4D36-9D48-AF7271111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6DB6-CA8D-4102-B646-99307EB42D84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008B9-AFFD-4ED0-9689-3EC9B9AFE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09186-8A26-4924-AAFB-6FD9118E2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F860-CA27-4DD1-BFDF-D843E2441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6248B12-08CA-4B42-A5DD-9B1680F46516}"/>
              </a:ext>
            </a:extLst>
          </p:cNvPr>
          <p:cNvGrpSpPr/>
          <p:nvPr/>
        </p:nvGrpSpPr>
        <p:grpSpPr>
          <a:xfrm>
            <a:off x="230407" y="198639"/>
            <a:ext cx="3517875" cy="1965781"/>
            <a:chOff x="192036" y="499381"/>
            <a:chExt cx="3517875" cy="196578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B701678-59EA-4E72-9E71-2820D46C8764}"/>
                </a:ext>
              </a:extLst>
            </p:cNvPr>
            <p:cNvGrpSpPr/>
            <p:nvPr/>
          </p:nvGrpSpPr>
          <p:grpSpPr>
            <a:xfrm>
              <a:off x="192036" y="499381"/>
              <a:ext cx="3517875" cy="1965781"/>
              <a:chOff x="-1136859" y="-390743"/>
              <a:chExt cx="1360663" cy="1406884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CC1382E-EA8F-459B-8AE1-740C10000F39}"/>
                  </a:ext>
                </a:extLst>
              </p:cNvPr>
              <p:cNvSpPr/>
              <p:nvPr/>
            </p:nvSpPr>
            <p:spPr>
              <a:xfrm>
                <a:off x="-1136859" y="-390743"/>
                <a:ext cx="1360663" cy="1406884"/>
              </a:xfrm>
              <a:prstGeom prst="roundRect">
                <a:avLst>
                  <a:gd name="adj" fmla="val 16017"/>
                </a:avLst>
              </a:prstGeom>
              <a:solidFill>
                <a:schemeClr val="bg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67DC45E4-33F7-4106-90FB-88DF0469239F}"/>
                  </a:ext>
                </a:extLst>
              </p:cNvPr>
              <p:cNvSpPr/>
              <p:nvPr/>
            </p:nvSpPr>
            <p:spPr>
              <a:xfrm>
                <a:off x="-1094263" y="-304408"/>
                <a:ext cx="1270910" cy="1234213"/>
              </a:xfrm>
              <a:prstGeom prst="roundRect">
                <a:avLst>
                  <a:gd name="adj" fmla="val 16017"/>
                </a:avLst>
              </a:prstGeom>
              <a:solidFill>
                <a:schemeClr val="bg2">
                  <a:lumMod val="75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말풍선: 타원형 47">
              <a:extLst>
                <a:ext uri="{FF2B5EF4-FFF2-40B4-BE49-F238E27FC236}">
                  <a16:creationId xmlns:a16="http://schemas.microsoft.com/office/drawing/2014/main" id="{570A738E-BF28-4DB3-8342-71A5FED02EB6}"/>
                </a:ext>
              </a:extLst>
            </p:cNvPr>
            <p:cNvSpPr/>
            <p:nvPr/>
          </p:nvSpPr>
          <p:spPr>
            <a:xfrm>
              <a:off x="1895253" y="758753"/>
              <a:ext cx="1601297" cy="1254589"/>
            </a:xfrm>
            <a:prstGeom prst="wedgeEllipseCallout">
              <a:avLst>
                <a:gd name="adj1" fmla="val -49424"/>
                <a:gd name="adj2" fmla="val 37479"/>
              </a:avLst>
            </a:prstGeom>
            <a:solidFill>
              <a:srgbClr val="FFD5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뒤로 </a:t>
              </a:r>
              <a:r>
                <a:rPr lang="en-US" altLang="ko-KR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</a:t>
              </a:r>
            </a:p>
            <a:p>
              <a:pPr algn="ctr"/>
              <a:r>
                <a:rPr lang="en-US" altLang="ko-KR" sz="3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8</a:t>
              </a:r>
              <a:r>
                <a:rPr lang="ko-KR" altLang="en-US" sz="3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ㅅ</a:t>
              </a:r>
              <a:r>
                <a:rPr lang="en-US" altLang="ko-KR" sz="3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8</a:t>
              </a:r>
              <a:endParaRPr lang="ko-KR" altLang="en-US" sz="3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29BBDFA-197F-4E19-AAC9-1BF332D3EB5F}"/>
                </a:ext>
              </a:extLst>
            </p:cNvPr>
            <p:cNvGrpSpPr/>
            <p:nvPr/>
          </p:nvGrpSpPr>
          <p:grpSpPr>
            <a:xfrm>
              <a:off x="373281" y="704573"/>
              <a:ext cx="1485378" cy="1555397"/>
              <a:chOff x="3705373" y="2257483"/>
              <a:chExt cx="1485378" cy="1555397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F44D0CCF-404C-443F-8EDD-B2B37EECD25F}"/>
                  </a:ext>
                </a:extLst>
              </p:cNvPr>
              <p:cNvSpPr/>
              <p:nvPr/>
            </p:nvSpPr>
            <p:spPr>
              <a:xfrm>
                <a:off x="3705373" y="2257483"/>
                <a:ext cx="1485378" cy="1555397"/>
              </a:xfrm>
              <a:prstGeom prst="roundRect">
                <a:avLst>
                  <a:gd name="adj" fmla="val 160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7F098387-3D14-47E7-8DC3-E35882931034}"/>
                  </a:ext>
                </a:extLst>
              </p:cNvPr>
              <p:cNvSpPr/>
              <p:nvPr/>
            </p:nvSpPr>
            <p:spPr>
              <a:xfrm>
                <a:off x="3782963" y="2343109"/>
                <a:ext cx="1330197" cy="1384146"/>
              </a:xfrm>
              <a:prstGeom prst="roundRect">
                <a:avLst>
                  <a:gd name="adj" fmla="val 16017"/>
                </a:avLst>
              </a:prstGeom>
              <a:solidFill>
                <a:srgbClr val="FBE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095CBE2D-3710-4F22-A70D-DB93D022F3D7}"/>
                  </a:ext>
                </a:extLst>
              </p:cNvPr>
              <p:cNvSpPr/>
              <p:nvPr/>
            </p:nvSpPr>
            <p:spPr>
              <a:xfrm>
                <a:off x="3868794" y="2432419"/>
                <a:ext cx="1158537" cy="1205524"/>
              </a:xfrm>
              <a:prstGeom prst="roundRect">
                <a:avLst>
                  <a:gd name="adj" fmla="val 16017"/>
                </a:avLst>
              </a:prstGeom>
              <a:solidFill>
                <a:srgbClr val="FFF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2B725D2F-4801-411E-AA9D-A26B3FCA6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7097">
                <a:off x="3842788" y="2419755"/>
                <a:ext cx="1186707" cy="1173667"/>
              </a:xfrm>
              <a:prstGeom prst="rect">
                <a:avLst/>
              </a:prstGeom>
            </p:spPr>
          </p:pic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FF5BF8-6B83-48A8-8750-1DE6164AD864}"/>
              </a:ext>
            </a:extLst>
          </p:cNvPr>
          <p:cNvGrpSpPr/>
          <p:nvPr/>
        </p:nvGrpSpPr>
        <p:grpSpPr>
          <a:xfrm>
            <a:off x="261080" y="2379510"/>
            <a:ext cx="3517875" cy="1965781"/>
            <a:chOff x="230407" y="2362171"/>
            <a:chExt cx="3517875" cy="1965781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05E8170-28CD-4671-A071-97222771D517}"/>
                </a:ext>
              </a:extLst>
            </p:cNvPr>
            <p:cNvGrpSpPr/>
            <p:nvPr/>
          </p:nvGrpSpPr>
          <p:grpSpPr>
            <a:xfrm>
              <a:off x="230407" y="2362171"/>
              <a:ext cx="3517875" cy="1965781"/>
              <a:chOff x="-1136859" y="-390743"/>
              <a:chExt cx="1360663" cy="1406884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8B6026A0-3CEF-4B56-B2D0-54D34425A356}"/>
                  </a:ext>
                </a:extLst>
              </p:cNvPr>
              <p:cNvSpPr/>
              <p:nvPr/>
            </p:nvSpPr>
            <p:spPr>
              <a:xfrm>
                <a:off x="-1136859" y="-390743"/>
                <a:ext cx="1360663" cy="1406884"/>
              </a:xfrm>
              <a:prstGeom prst="roundRect">
                <a:avLst>
                  <a:gd name="adj" fmla="val 16017"/>
                </a:avLst>
              </a:prstGeom>
              <a:solidFill>
                <a:schemeClr val="bg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F2F59E3-1E4B-42A4-AFC7-AAF9AE7BC652}"/>
                  </a:ext>
                </a:extLst>
              </p:cNvPr>
              <p:cNvSpPr/>
              <p:nvPr/>
            </p:nvSpPr>
            <p:spPr>
              <a:xfrm>
                <a:off x="-1094263" y="-304408"/>
                <a:ext cx="1270910" cy="1234213"/>
              </a:xfrm>
              <a:prstGeom prst="roundRect">
                <a:avLst>
                  <a:gd name="adj" fmla="val 16017"/>
                </a:avLst>
              </a:prstGeom>
              <a:solidFill>
                <a:schemeClr val="bg2">
                  <a:lumMod val="75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8" name="말풍선: 타원형 97">
              <a:extLst>
                <a:ext uri="{FF2B5EF4-FFF2-40B4-BE49-F238E27FC236}">
                  <a16:creationId xmlns:a16="http://schemas.microsoft.com/office/drawing/2014/main" id="{37303887-165C-47AF-8D2D-3AA13FC745AA}"/>
                </a:ext>
              </a:extLst>
            </p:cNvPr>
            <p:cNvSpPr/>
            <p:nvPr/>
          </p:nvSpPr>
          <p:spPr>
            <a:xfrm>
              <a:off x="1933624" y="2621543"/>
              <a:ext cx="1601297" cy="1254589"/>
            </a:xfrm>
            <a:prstGeom prst="wedgeEllipseCallout">
              <a:avLst>
                <a:gd name="adj1" fmla="val -49424"/>
                <a:gd name="adj2" fmla="val 37479"/>
              </a:avLst>
            </a:prstGeom>
            <a:solidFill>
              <a:srgbClr val="FFD5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점프 </a:t>
              </a:r>
              <a:r>
                <a:rPr lang="en-US" altLang="ko-KR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</a:t>
              </a:r>
            </a:p>
            <a:p>
              <a:pPr algn="ctr"/>
              <a:r>
                <a:rPr lang="ko-KR" altLang="en-US" sz="3200" spc="-3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ㅇㅅㅇ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C7FEC89-0942-4E0D-9D07-74A771213F67}"/>
                </a:ext>
              </a:extLst>
            </p:cNvPr>
            <p:cNvGrpSpPr/>
            <p:nvPr/>
          </p:nvGrpSpPr>
          <p:grpSpPr>
            <a:xfrm>
              <a:off x="429949" y="2567363"/>
              <a:ext cx="1485378" cy="1555397"/>
              <a:chOff x="3663144" y="4050243"/>
              <a:chExt cx="1485378" cy="1555397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ACF2ED02-891F-403A-A568-73C3322DB206}"/>
                  </a:ext>
                </a:extLst>
              </p:cNvPr>
              <p:cNvSpPr/>
              <p:nvPr/>
            </p:nvSpPr>
            <p:spPr>
              <a:xfrm>
                <a:off x="3663144" y="4050243"/>
                <a:ext cx="1485378" cy="1555397"/>
              </a:xfrm>
              <a:prstGeom prst="roundRect">
                <a:avLst>
                  <a:gd name="adj" fmla="val 160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BC9BAF1-5F6B-43E6-8C57-E56FEBA9AC04}"/>
                  </a:ext>
                </a:extLst>
              </p:cNvPr>
              <p:cNvSpPr/>
              <p:nvPr/>
            </p:nvSpPr>
            <p:spPr>
              <a:xfrm>
                <a:off x="3740734" y="4135869"/>
                <a:ext cx="1330197" cy="1384146"/>
              </a:xfrm>
              <a:prstGeom prst="roundRect">
                <a:avLst>
                  <a:gd name="adj" fmla="val 16017"/>
                </a:avLst>
              </a:prstGeom>
              <a:solidFill>
                <a:srgbClr val="FBE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E09DC931-8680-4E4F-8D43-66433B31EB3C}"/>
                  </a:ext>
                </a:extLst>
              </p:cNvPr>
              <p:cNvSpPr/>
              <p:nvPr/>
            </p:nvSpPr>
            <p:spPr>
              <a:xfrm>
                <a:off x="3826565" y="4225179"/>
                <a:ext cx="1158537" cy="1205524"/>
              </a:xfrm>
              <a:prstGeom prst="roundRect">
                <a:avLst>
                  <a:gd name="adj" fmla="val 16017"/>
                </a:avLst>
              </a:prstGeom>
              <a:solidFill>
                <a:srgbClr val="FFF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F90A8E58-8E21-4002-B0B2-185A29912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79484" flipH="1">
                <a:off x="3974405" y="4216023"/>
                <a:ext cx="893334" cy="1203519"/>
              </a:xfrm>
              <a:prstGeom prst="rect">
                <a:avLst/>
              </a:pr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34C635-9AAE-4569-9B97-6374E2F3E407}"/>
              </a:ext>
            </a:extLst>
          </p:cNvPr>
          <p:cNvGrpSpPr/>
          <p:nvPr/>
        </p:nvGrpSpPr>
        <p:grpSpPr>
          <a:xfrm>
            <a:off x="230407" y="4466692"/>
            <a:ext cx="3517875" cy="1965781"/>
            <a:chOff x="230407" y="4466692"/>
            <a:chExt cx="3517875" cy="1965781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FE6D2F5-D344-4BA0-A6A4-29A1253D8EE0}"/>
                </a:ext>
              </a:extLst>
            </p:cNvPr>
            <p:cNvGrpSpPr/>
            <p:nvPr/>
          </p:nvGrpSpPr>
          <p:grpSpPr>
            <a:xfrm>
              <a:off x="230407" y="4466692"/>
              <a:ext cx="3517875" cy="1965781"/>
              <a:chOff x="-1136859" y="-390743"/>
              <a:chExt cx="1360663" cy="140688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C86AA97C-E423-4CD6-A92F-94C58F6B6A79}"/>
                  </a:ext>
                </a:extLst>
              </p:cNvPr>
              <p:cNvSpPr/>
              <p:nvPr/>
            </p:nvSpPr>
            <p:spPr>
              <a:xfrm>
                <a:off x="-1136859" y="-390743"/>
                <a:ext cx="1360663" cy="1406884"/>
              </a:xfrm>
              <a:prstGeom prst="roundRect">
                <a:avLst>
                  <a:gd name="adj" fmla="val 16017"/>
                </a:avLst>
              </a:prstGeom>
              <a:solidFill>
                <a:schemeClr val="bg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C101C98E-B50B-42F1-ADC1-154C85137D33}"/>
                  </a:ext>
                </a:extLst>
              </p:cNvPr>
              <p:cNvSpPr/>
              <p:nvPr/>
            </p:nvSpPr>
            <p:spPr>
              <a:xfrm>
                <a:off x="-1094263" y="-304408"/>
                <a:ext cx="1270910" cy="1234213"/>
              </a:xfrm>
              <a:prstGeom prst="roundRect">
                <a:avLst>
                  <a:gd name="adj" fmla="val 16017"/>
                </a:avLst>
              </a:prstGeom>
              <a:solidFill>
                <a:schemeClr val="bg2">
                  <a:lumMod val="75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D9C0409-20FF-409E-BF02-CD80E89D1036}"/>
                </a:ext>
              </a:extLst>
            </p:cNvPr>
            <p:cNvGrpSpPr/>
            <p:nvPr/>
          </p:nvGrpSpPr>
          <p:grpSpPr>
            <a:xfrm>
              <a:off x="429948" y="4671882"/>
              <a:ext cx="1485378" cy="1555397"/>
              <a:chOff x="3701518" y="289787"/>
              <a:chExt cx="1485378" cy="15553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E6A9AD1A-F256-4940-91B7-D3E9A17E3C97}"/>
                  </a:ext>
                </a:extLst>
              </p:cNvPr>
              <p:cNvSpPr/>
              <p:nvPr/>
            </p:nvSpPr>
            <p:spPr>
              <a:xfrm>
                <a:off x="3701518" y="289787"/>
                <a:ext cx="1485378" cy="1555397"/>
              </a:xfrm>
              <a:prstGeom prst="roundRect">
                <a:avLst>
                  <a:gd name="adj" fmla="val 160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44FACA5F-980F-4466-AACF-057FAD38DD6F}"/>
                  </a:ext>
                </a:extLst>
              </p:cNvPr>
              <p:cNvSpPr/>
              <p:nvPr/>
            </p:nvSpPr>
            <p:spPr>
              <a:xfrm>
                <a:off x="3779108" y="375413"/>
                <a:ext cx="1330197" cy="1384146"/>
              </a:xfrm>
              <a:prstGeom prst="roundRect">
                <a:avLst>
                  <a:gd name="adj" fmla="val 16017"/>
                </a:avLst>
              </a:prstGeom>
              <a:solidFill>
                <a:srgbClr val="FBE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8F842360-4FC8-4C89-B6AF-2AD9E5356ED3}"/>
                  </a:ext>
                </a:extLst>
              </p:cNvPr>
              <p:cNvSpPr/>
              <p:nvPr/>
            </p:nvSpPr>
            <p:spPr>
              <a:xfrm>
                <a:off x="3864939" y="464723"/>
                <a:ext cx="1158537" cy="1205524"/>
              </a:xfrm>
              <a:prstGeom prst="roundRect">
                <a:avLst>
                  <a:gd name="adj" fmla="val 16017"/>
                </a:avLst>
              </a:prstGeom>
              <a:solidFill>
                <a:srgbClr val="FFF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34761A51-12F7-4DFB-8524-90234D5A5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6565" y="601854"/>
                <a:ext cx="1235282" cy="978724"/>
              </a:xfrm>
              <a:prstGeom prst="rect">
                <a:avLst/>
              </a:prstGeom>
            </p:spPr>
          </p:pic>
        </p:grpSp>
        <p:sp>
          <p:nvSpPr>
            <p:cNvPr id="107" name="말풍선: 타원형 106">
              <a:extLst>
                <a:ext uri="{FF2B5EF4-FFF2-40B4-BE49-F238E27FC236}">
                  <a16:creationId xmlns:a16="http://schemas.microsoft.com/office/drawing/2014/main" id="{7E8CFA0A-FE2B-4CD0-83BD-E7EDED04A604}"/>
                </a:ext>
              </a:extLst>
            </p:cNvPr>
            <p:cNvSpPr/>
            <p:nvPr/>
          </p:nvSpPr>
          <p:spPr>
            <a:xfrm>
              <a:off x="1828675" y="4796783"/>
              <a:ext cx="1772574" cy="1254589"/>
            </a:xfrm>
            <a:prstGeom prst="wedgeEllipseCallout">
              <a:avLst>
                <a:gd name="adj1" fmla="val -49424"/>
                <a:gd name="adj2" fmla="val 37479"/>
              </a:avLst>
            </a:prstGeom>
            <a:solidFill>
              <a:srgbClr val="FFD5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1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한번 더</a:t>
              </a:r>
              <a:r>
                <a:rPr lang="en-US" altLang="ko-KR" sz="31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</a:t>
              </a:r>
            </a:p>
            <a:p>
              <a:pPr algn="ctr"/>
              <a:r>
                <a:rPr lang="en-US" altLang="ko-KR" sz="3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&gt;</a:t>
              </a:r>
              <a:r>
                <a:rPr lang="ko-KR" altLang="en-US" sz="3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ㅅ</a:t>
              </a:r>
              <a:r>
                <a:rPr lang="en-US" altLang="ko-KR" sz="3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</a:t>
              </a:r>
              <a:endParaRPr lang="ko-KR" altLang="en-US" sz="3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4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2536758F-919E-4066-8DDC-CFD26260E6F6}"/>
              </a:ext>
            </a:extLst>
          </p:cNvPr>
          <p:cNvGrpSpPr/>
          <p:nvPr/>
        </p:nvGrpSpPr>
        <p:grpSpPr>
          <a:xfrm>
            <a:off x="147430" y="59408"/>
            <a:ext cx="4517227" cy="2944910"/>
            <a:chOff x="1060626" y="1224228"/>
            <a:chExt cx="4517227" cy="294491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4151ADC-D8D3-4DDD-B53C-DAE1C14B75D3}"/>
                </a:ext>
              </a:extLst>
            </p:cNvPr>
            <p:cNvGrpSpPr/>
            <p:nvPr/>
          </p:nvGrpSpPr>
          <p:grpSpPr>
            <a:xfrm>
              <a:off x="1060626" y="1224228"/>
              <a:ext cx="4517227" cy="2944910"/>
              <a:chOff x="1060626" y="1224228"/>
              <a:chExt cx="4517227" cy="2944910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8DB8B398-3440-4009-9B03-F6DE3CABBF76}"/>
                  </a:ext>
                </a:extLst>
              </p:cNvPr>
              <p:cNvSpPr/>
              <p:nvPr/>
            </p:nvSpPr>
            <p:spPr>
              <a:xfrm>
                <a:off x="1060626" y="1224228"/>
                <a:ext cx="4517227" cy="2944910"/>
              </a:xfrm>
              <a:prstGeom prst="roundRect">
                <a:avLst>
                  <a:gd name="adj" fmla="val 14307"/>
                </a:avLst>
              </a:prstGeom>
              <a:solidFill>
                <a:schemeClr val="bg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EED79FE6-D8AF-492B-8A0E-8CAEFFE60D73}"/>
                  </a:ext>
                </a:extLst>
              </p:cNvPr>
              <p:cNvSpPr/>
              <p:nvPr/>
            </p:nvSpPr>
            <p:spPr>
              <a:xfrm>
                <a:off x="1170140" y="1359810"/>
                <a:ext cx="4287589" cy="2679002"/>
              </a:xfrm>
              <a:prstGeom prst="roundRect">
                <a:avLst>
                  <a:gd name="adj" fmla="val 13762"/>
                </a:avLst>
              </a:prstGeom>
              <a:solidFill>
                <a:schemeClr val="bg2">
                  <a:lumMod val="75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</p:grp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E6D2C9F-1E10-4A65-A455-85F90732A9B9}"/>
                </a:ext>
              </a:extLst>
            </p:cNvPr>
            <p:cNvSpPr/>
            <p:nvPr/>
          </p:nvSpPr>
          <p:spPr>
            <a:xfrm>
              <a:off x="1247090" y="2581082"/>
              <a:ext cx="1309613" cy="1371347"/>
            </a:xfrm>
            <a:prstGeom prst="roundRect">
              <a:avLst>
                <a:gd name="adj" fmla="val 16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B44FF00-D001-4462-95BA-F8FA6F7EAAF4}"/>
                </a:ext>
              </a:extLst>
            </p:cNvPr>
            <p:cNvSpPr/>
            <p:nvPr/>
          </p:nvSpPr>
          <p:spPr>
            <a:xfrm>
              <a:off x="1315499" y="2656575"/>
              <a:ext cx="1172795" cy="1220360"/>
            </a:xfrm>
            <a:prstGeom prst="roundRect">
              <a:avLst>
                <a:gd name="adj" fmla="val 16017"/>
              </a:avLst>
            </a:prstGeom>
            <a:solidFill>
              <a:srgbClr val="FBE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75728B7-D2E3-443B-B7A0-501F453BDDC0}"/>
                </a:ext>
              </a:extLst>
            </p:cNvPr>
            <p:cNvSpPr/>
            <p:nvPr/>
          </p:nvSpPr>
          <p:spPr>
            <a:xfrm>
              <a:off x="1391173" y="2735318"/>
              <a:ext cx="1021447" cy="1062874"/>
            </a:xfrm>
            <a:prstGeom prst="roundRect">
              <a:avLst>
                <a:gd name="adj" fmla="val 16017"/>
              </a:avLst>
            </a:prstGeom>
            <a:solidFill>
              <a:srgbClr val="FFF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2533FAD-BDBF-47FF-B5C1-E1CE3816E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79484" flipH="1">
              <a:off x="1508083" y="2736202"/>
              <a:ext cx="787626" cy="1061107"/>
            </a:xfrm>
            <a:prstGeom prst="rect">
              <a:avLst/>
            </a:prstGeom>
          </p:spPr>
        </p:pic>
        <p:sp>
          <p:nvSpPr>
            <p:cNvPr id="61" name="말풍선: 타원형 60">
              <a:extLst>
                <a:ext uri="{FF2B5EF4-FFF2-40B4-BE49-F238E27FC236}">
                  <a16:creationId xmlns:a16="http://schemas.microsoft.com/office/drawing/2014/main" id="{819CDE3A-205D-44E4-B97E-B33131E9C734}"/>
                </a:ext>
              </a:extLst>
            </p:cNvPr>
            <p:cNvSpPr/>
            <p:nvPr/>
          </p:nvSpPr>
          <p:spPr>
            <a:xfrm>
              <a:off x="2494142" y="1416794"/>
              <a:ext cx="2888829" cy="2591007"/>
            </a:xfrm>
            <a:prstGeom prst="wedgeEllipseCallout">
              <a:avLst>
                <a:gd name="adj1" fmla="val -46083"/>
                <a:gd name="adj2" fmla="val 3626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다음 친구를</a:t>
              </a:r>
              <a:endPara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3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골라줘 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ㅇㅅㅇ</a:t>
              </a:r>
              <a:endPara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3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3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ko-KR" altLang="en-US" sz="3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497B77-8066-4F7B-9306-39C90A4A3C19}"/>
              </a:ext>
            </a:extLst>
          </p:cNvPr>
          <p:cNvGrpSpPr/>
          <p:nvPr/>
        </p:nvGrpSpPr>
        <p:grpSpPr>
          <a:xfrm>
            <a:off x="138093" y="3936374"/>
            <a:ext cx="4517227" cy="2944910"/>
            <a:chOff x="179415" y="3059892"/>
            <a:chExt cx="4517227" cy="294491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0A53ED7-2707-4DB0-8262-658EA4E4F273}"/>
                </a:ext>
              </a:extLst>
            </p:cNvPr>
            <p:cNvGrpSpPr/>
            <p:nvPr/>
          </p:nvGrpSpPr>
          <p:grpSpPr>
            <a:xfrm>
              <a:off x="179415" y="3059892"/>
              <a:ext cx="4517227" cy="2944910"/>
              <a:chOff x="1060626" y="1224228"/>
              <a:chExt cx="4517227" cy="2944910"/>
            </a:xfrm>
          </p:grpSpPr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363C1711-39B5-4143-AA41-0B3072415DA1}"/>
                  </a:ext>
                </a:extLst>
              </p:cNvPr>
              <p:cNvSpPr/>
              <p:nvPr/>
            </p:nvSpPr>
            <p:spPr>
              <a:xfrm>
                <a:off x="1060626" y="1224228"/>
                <a:ext cx="4517227" cy="2944910"/>
              </a:xfrm>
              <a:prstGeom prst="roundRect">
                <a:avLst>
                  <a:gd name="adj" fmla="val 14307"/>
                </a:avLst>
              </a:prstGeom>
              <a:solidFill>
                <a:schemeClr val="bg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0571BC66-C2E8-4B6A-B2B2-2012255D05F8}"/>
                  </a:ext>
                </a:extLst>
              </p:cNvPr>
              <p:cNvSpPr/>
              <p:nvPr/>
            </p:nvSpPr>
            <p:spPr>
              <a:xfrm>
                <a:off x="1170140" y="1359810"/>
                <a:ext cx="4287589" cy="2679002"/>
              </a:xfrm>
              <a:prstGeom prst="roundRect">
                <a:avLst>
                  <a:gd name="adj" fmla="val 13762"/>
                </a:avLst>
              </a:prstGeom>
              <a:solidFill>
                <a:schemeClr val="bg2">
                  <a:lumMod val="75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3399E24-BCDD-4221-B286-C8620F917FB4}"/>
                </a:ext>
              </a:extLst>
            </p:cNvPr>
            <p:cNvGrpSpPr/>
            <p:nvPr/>
          </p:nvGrpSpPr>
          <p:grpSpPr>
            <a:xfrm>
              <a:off x="332957" y="4415418"/>
              <a:ext cx="1309613" cy="1371347"/>
              <a:chOff x="9652440" y="2163886"/>
              <a:chExt cx="1485378" cy="1555397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0E780000-F01E-43BB-ADD0-F03340011E74}"/>
                  </a:ext>
                </a:extLst>
              </p:cNvPr>
              <p:cNvSpPr/>
              <p:nvPr/>
            </p:nvSpPr>
            <p:spPr>
              <a:xfrm>
                <a:off x="9652440" y="2163886"/>
                <a:ext cx="1485378" cy="1555397"/>
              </a:xfrm>
              <a:prstGeom prst="roundRect">
                <a:avLst>
                  <a:gd name="adj" fmla="val 160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05F29759-6DD1-4575-8595-EA4CF445FAD6}"/>
                  </a:ext>
                </a:extLst>
              </p:cNvPr>
              <p:cNvSpPr/>
              <p:nvPr/>
            </p:nvSpPr>
            <p:spPr>
              <a:xfrm>
                <a:off x="9730030" y="2249512"/>
                <a:ext cx="1330197" cy="1384146"/>
              </a:xfrm>
              <a:prstGeom prst="roundRect">
                <a:avLst>
                  <a:gd name="adj" fmla="val 16017"/>
                </a:avLst>
              </a:prstGeom>
              <a:solidFill>
                <a:srgbClr val="FBE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F273E73E-B909-4172-A3DC-894B08ADA7AE}"/>
                  </a:ext>
                </a:extLst>
              </p:cNvPr>
              <p:cNvSpPr/>
              <p:nvPr/>
            </p:nvSpPr>
            <p:spPr>
              <a:xfrm>
                <a:off x="9815861" y="2338822"/>
                <a:ext cx="1158537" cy="1205524"/>
              </a:xfrm>
              <a:prstGeom prst="roundRect">
                <a:avLst>
                  <a:gd name="adj" fmla="val 16017"/>
                </a:avLst>
              </a:prstGeom>
              <a:solidFill>
                <a:srgbClr val="FFF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4FD29FF9-0577-46C5-A023-358B142C4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29401" y="2466137"/>
                <a:ext cx="1293353" cy="950016"/>
              </a:xfrm>
              <a:prstGeom prst="rect">
                <a:avLst/>
              </a:prstGeom>
            </p:spPr>
          </p:pic>
        </p:grpSp>
        <p:sp>
          <p:nvSpPr>
            <p:cNvPr id="79" name="말풍선: 타원형 78">
              <a:extLst>
                <a:ext uri="{FF2B5EF4-FFF2-40B4-BE49-F238E27FC236}">
                  <a16:creationId xmlns:a16="http://schemas.microsoft.com/office/drawing/2014/main" id="{744E10D3-34D6-4104-A0BA-A2981068206B}"/>
                </a:ext>
              </a:extLst>
            </p:cNvPr>
            <p:cNvSpPr/>
            <p:nvPr/>
          </p:nvSpPr>
          <p:spPr>
            <a:xfrm>
              <a:off x="1612931" y="3252458"/>
              <a:ext cx="2888829" cy="2591007"/>
            </a:xfrm>
            <a:prstGeom prst="wedgeEllipseCallout">
              <a:avLst>
                <a:gd name="adj1" fmla="val -46083"/>
                <a:gd name="adj2" fmla="val 3626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다음 친구를</a:t>
              </a:r>
              <a:endPara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3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골라줘 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+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ㅅ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+</a:t>
              </a:r>
              <a:endPara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3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3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ko-KR" altLang="en-US" sz="3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389B82-AFCD-4D13-AB3E-F811C2D3B66E}"/>
              </a:ext>
            </a:extLst>
          </p:cNvPr>
          <p:cNvGrpSpPr/>
          <p:nvPr/>
        </p:nvGrpSpPr>
        <p:grpSpPr>
          <a:xfrm>
            <a:off x="7601097" y="-43854"/>
            <a:ext cx="4517227" cy="2944910"/>
            <a:chOff x="4764496" y="3058564"/>
            <a:chExt cx="4517227" cy="2944910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7A4E199-1478-4A45-A727-A7F76FF2CA66}"/>
                </a:ext>
              </a:extLst>
            </p:cNvPr>
            <p:cNvGrpSpPr/>
            <p:nvPr/>
          </p:nvGrpSpPr>
          <p:grpSpPr>
            <a:xfrm>
              <a:off x="4764496" y="3058564"/>
              <a:ext cx="4517227" cy="2944910"/>
              <a:chOff x="1060626" y="1224228"/>
              <a:chExt cx="4517227" cy="294491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C0A59996-0EEC-44B5-B169-CD5B126502D4}"/>
                  </a:ext>
                </a:extLst>
              </p:cNvPr>
              <p:cNvSpPr/>
              <p:nvPr/>
            </p:nvSpPr>
            <p:spPr>
              <a:xfrm>
                <a:off x="1060626" y="1224228"/>
                <a:ext cx="4517227" cy="2944910"/>
              </a:xfrm>
              <a:prstGeom prst="roundRect">
                <a:avLst>
                  <a:gd name="adj" fmla="val 14307"/>
                </a:avLst>
              </a:prstGeom>
              <a:solidFill>
                <a:schemeClr val="bg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2C96F5BD-23F5-4AFE-82F5-1FBEE39DB3E5}"/>
                  </a:ext>
                </a:extLst>
              </p:cNvPr>
              <p:cNvSpPr/>
              <p:nvPr/>
            </p:nvSpPr>
            <p:spPr>
              <a:xfrm>
                <a:off x="1170140" y="1359810"/>
                <a:ext cx="4287589" cy="2679002"/>
              </a:xfrm>
              <a:prstGeom prst="roundRect">
                <a:avLst>
                  <a:gd name="adj" fmla="val 13762"/>
                </a:avLst>
              </a:prstGeom>
              <a:solidFill>
                <a:schemeClr val="bg2">
                  <a:lumMod val="75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</p:grp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793E710-8C1E-4100-A8E1-1A5C0A7FA310}"/>
                </a:ext>
              </a:extLst>
            </p:cNvPr>
            <p:cNvSpPr/>
            <p:nvPr/>
          </p:nvSpPr>
          <p:spPr>
            <a:xfrm>
              <a:off x="4945654" y="4415030"/>
              <a:ext cx="1309613" cy="1371347"/>
            </a:xfrm>
            <a:prstGeom prst="roundRect">
              <a:avLst>
                <a:gd name="adj" fmla="val 16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B4A11EF-A7CF-434F-A364-1ECA8F76C66D}"/>
                </a:ext>
              </a:extLst>
            </p:cNvPr>
            <p:cNvSpPr/>
            <p:nvPr/>
          </p:nvSpPr>
          <p:spPr>
            <a:xfrm>
              <a:off x="5014063" y="4490524"/>
              <a:ext cx="1172795" cy="1220360"/>
            </a:xfrm>
            <a:prstGeom prst="roundRect">
              <a:avLst>
                <a:gd name="adj" fmla="val 16017"/>
              </a:avLst>
            </a:prstGeom>
            <a:solidFill>
              <a:srgbClr val="FBE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2F8D4C04-884C-42DE-9808-D0A96FE34DBC}"/>
                </a:ext>
              </a:extLst>
            </p:cNvPr>
            <p:cNvSpPr/>
            <p:nvPr/>
          </p:nvSpPr>
          <p:spPr>
            <a:xfrm>
              <a:off x="5089737" y="4569266"/>
              <a:ext cx="1021447" cy="1062874"/>
            </a:xfrm>
            <a:prstGeom prst="roundRect">
              <a:avLst>
                <a:gd name="adj" fmla="val 16017"/>
              </a:avLst>
            </a:prstGeom>
            <a:solidFill>
              <a:srgbClr val="FFF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2B141E3-3BC7-4397-AFCD-F080B9BD1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904" y="4690170"/>
              <a:ext cx="1089111" cy="862912"/>
            </a:xfrm>
            <a:prstGeom prst="rect">
              <a:avLst/>
            </a:prstGeom>
          </p:spPr>
        </p:pic>
        <p:sp>
          <p:nvSpPr>
            <p:cNvPr id="88" name="말풍선: 타원형 87">
              <a:extLst>
                <a:ext uri="{FF2B5EF4-FFF2-40B4-BE49-F238E27FC236}">
                  <a16:creationId xmlns:a16="http://schemas.microsoft.com/office/drawing/2014/main" id="{044660A4-8E4F-4EE2-B55A-ACC7BC1896C0}"/>
                </a:ext>
              </a:extLst>
            </p:cNvPr>
            <p:cNvSpPr/>
            <p:nvPr/>
          </p:nvSpPr>
          <p:spPr>
            <a:xfrm>
              <a:off x="6198012" y="3251130"/>
              <a:ext cx="2888829" cy="2591007"/>
            </a:xfrm>
            <a:prstGeom prst="wedgeEllipseCallout">
              <a:avLst>
                <a:gd name="adj1" fmla="val -46083"/>
                <a:gd name="adj2" fmla="val 3626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다음 친구를</a:t>
              </a:r>
              <a:endPara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3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골라줘 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&gt;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ㅅ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</a:t>
              </a:r>
              <a:endPara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3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3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ko-KR" altLang="en-US" sz="3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B887A6E-1D43-464E-8F51-DD279207A2B9}"/>
              </a:ext>
            </a:extLst>
          </p:cNvPr>
          <p:cNvGrpSpPr/>
          <p:nvPr/>
        </p:nvGrpSpPr>
        <p:grpSpPr>
          <a:xfrm>
            <a:off x="7680326" y="3797793"/>
            <a:ext cx="4517227" cy="2944910"/>
            <a:chOff x="4878075" y="3199781"/>
            <a:chExt cx="4517227" cy="294491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9C9E266-F066-4F64-A80C-E68C0EE85D96}"/>
                </a:ext>
              </a:extLst>
            </p:cNvPr>
            <p:cNvGrpSpPr/>
            <p:nvPr/>
          </p:nvGrpSpPr>
          <p:grpSpPr>
            <a:xfrm>
              <a:off x="4878075" y="3199781"/>
              <a:ext cx="4517227" cy="2944910"/>
              <a:chOff x="1060626" y="1224228"/>
              <a:chExt cx="4517227" cy="2944910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44DD9037-E3D2-4836-BE64-E6EF917EEBE3}"/>
                  </a:ext>
                </a:extLst>
              </p:cNvPr>
              <p:cNvGrpSpPr/>
              <p:nvPr/>
            </p:nvGrpSpPr>
            <p:grpSpPr>
              <a:xfrm>
                <a:off x="1060626" y="1224228"/>
                <a:ext cx="4517227" cy="2944910"/>
                <a:chOff x="1060626" y="1224228"/>
                <a:chExt cx="4517227" cy="2944910"/>
              </a:xfrm>
            </p:grpSpPr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3638ADA9-8326-4EB1-91E8-D44388144E27}"/>
                    </a:ext>
                  </a:extLst>
                </p:cNvPr>
                <p:cNvSpPr/>
                <p:nvPr/>
              </p:nvSpPr>
              <p:spPr>
                <a:xfrm>
                  <a:off x="1060626" y="1224228"/>
                  <a:ext cx="4517227" cy="2944910"/>
                </a:xfrm>
                <a:prstGeom prst="roundRect">
                  <a:avLst>
                    <a:gd name="adj" fmla="val 14307"/>
                  </a:avLst>
                </a:prstGeom>
                <a:solidFill>
                  <a:schemeClr val="bg1"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6804967C-F086-409B-831D-51A6DF392A60}"/>
                    </a:ext>
                  </a:extLst>
                </p:cNvPr>
                <p:cNvSpPr/>
                <p:nvPr/>
              </p:nvSpPr>
              <p:spPr>
                <a:xfrm>
                  <a:off x="1170140" y="1359810"/>
                  <a:ext cx="4287589" cy="2679002"/>
                </a:xfrm>
                <a:prstGeom prst="roundRect">
                  <a:avLst>
                    <a:gd name="adj" fmla="val 13762"/>
                  </a:avLst>
                </a:prstGeom>
                <a:solidFill>
                  <a:schemeClr val="bg2">
                    <a:lumMod val="7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63"/>
                </a:p>
              </p:txBody>
            </p:sp>
          </p:grpSp>
          <p:sp>
            <p:nvSpPr>
              <p:cNvPr id="102" name="말풍선: 타원형 101">
                <a:extLst>
                  <a:ext uri="{FF2B5EF4-FFF2-40B4-BE49-F238E27FC236}">
                    <a16:creationId xmlns:a16="http://schemas.microsoft.com/office/drawing/2014/main" id="{D95F484A-593F-473A-B465-56610F0EE154}"/>
                  </a:ext>
                </a:extLst>
              </p:cNvPr>
              <p:cNvSpPr/>
              <p:nvPr/>
            </p:nvSpPr>
            <p:spPr>
              <a:xfrm>
                <a:off x="2494142" y="1416794"/>
                <a:ext cx="2888829" cy="2591007"/>
              </a:xfrm>
              <a:prstGeom prst="wedgeEllipseCallout">
                <a:avLst>
                  <a:gd name="adj1" fmla="val -46083"/>
                  <a:gd name="adj2" fmla="val 3626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다음 친구를</a:t>
                </a:r>
                <a:endParaRPr lang="en-US" altLang="ko-KR" sz="3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3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골라줘 </a:t>
                </a:r>
                <a:r>
                  <a:rPr lang="en-US" altLang="ko-KR"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-</a:t>
                </a:r>
                <a:r>
                  <a:rPr lang="ko-KR" altLang="en-US"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ㅅ</a:t>
                </a:r>
                <a:r>
                  <a:rPr lang="en-US" altLang="ko-KR"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-</a:t>
                </a:r>
                <a:endParaRPr lang="en-US" altLang="ko-KR" sz="3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endParaRPr lang="en-US" altLang="ko-KR" sz="35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endParaRPr lang="en-US" altLang="ko-KR" sz="35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endParaRPr lang="ko-KR" altLang="en-US" sz="35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88C8215A-AC56-4988-8BEA-398D21587340}"/>
                </a:ext>
              </a:extLst>
            </p:cNvPr>
            <p:cNvGrpSpPr/>
            <p:nvPr/>
          </p:nvGrpSpPr>
          <p:grpSpPr>
            <a:xfrm>
              <a:off x="5064539" y="4556634"/>
              <a:ext cx="1309613" cy="1371347"/>
              <a:chOff x="4441084" y="4631161"/>
              <a:chExt cx="1485378" cy="1555397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33B43006-6F3D-459D-91E9-54EBBA32B1B0}"/>
                  </a:ext>
                </a:extLst>
              </p:cNvPr>
              <p:cNvSpPr/>
              <p:nvPr/>
            </p:nvSpPr>
            <p:spPr>
              <a:xfrm>
                <a:off x="4441084" y="4631161"/>
                <a:ext cx="1485378" cy="1555397"/>
              </a:xfrm>
              <a:prstGeom prst="roundRect">
                <a:avLst>
                  <a:gd name="adj" fmla="val 160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CF96D73-C014-458E-9A11-3DDBE98CBA27}"/>
                  </a:ext>
                </a:extLst>
              </p:cNvPr>
              <p:cNvSpPr/>
              <p:nvPr/>
            </p:nvSpPr>
            <p:spPr>
              <a:xfrm>
                <a:off x="4518674" y="4716787"/>
                <a:ext cx="1330197" cy="1384146"/>
              </a:xfrm>
              <a:prstGeom prst="roundRect">
                <a:avLst>
                  <a:gd name="adj" fmla="val 16017"/>
                </a:avLst>
              </a:prstGeom>
              <a:solidFill>
                <a:srgbClr val="FBE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E8190B7E-88D9-4EAA-AF63-CCA74EA2179C}"/>
                  </a:ext>
                </a:extLst>
              </p:cNvPr>
              <p:cNvSpPr/>
              <p:nvPr/>
            </p:nvSpPr>
            <p:spPr>
              <a:xfrm>
                <a:off x="4604505" y="4806097"/>
                <a:ext cx="1158537" cy="1205524"/>
              </a:xfrm>
              <a:prstGeom prst="roundRect">
                <a:avLst>
                  <a:gd name="adj" fmla="val 16017"/>
                </a:avLst>
              </a:prstGeom>
              <a:solidFill>
                <a:srgbClr val="FFF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54D4B1C4-D2D1-450D-A470-B17937D696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66044">
                <a:off x="4592247" y="4844232"/>
                <a:ext cx="1185410" cy="1131529"/>
              </a:xfrm>
              <a:prstGeom prst="rect">
                <a:avLst/>
              </a:prstGeom>
            </p:spPr>
          </p:pic>
        </p:grp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E138BBD-706E-4AFC-99D1-7F409F81CDB9}"/>
              </a:ext>
            </a:extLst>
          </p:cNvPr>
          <p:cNvGrpSpPr/>
          <p:nvPr/>
        </p:nvGrpSpPr>
        <p:grpSpPr>
          <a:xfrm>
            <a:off x="3837386" y="1725580"/>
            <a:ext cx="4517227" cy="2944910"/>
            <a:chOff x="4878075" y="258632"/>
            <a:chExt cx="4517227" cy="2944910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33188B92-0EF2-464C-AD69-8AAC6646A7E8}"/>
                </a:ext>
              </a:extLst>
            </p:cNvPr>
            <p:cNvGrpSpPr/>
            <p:nvPr/>
          </p:nvGrpSpPr>
          <p:grpSpPr>
            <a:xfrm>
              <a:off x="4878075" y="258632"/>
              <a:ext cx="4517227" cy="2944910"/>
              <a:chOff x="1060626" y="1224228"/>
              <a:chExt cx="4517227" cy="294491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2C7863D9-1DD4-4E09-9047-5053ACA155B8}"/>
                  </a:ext>
                </a:extLst>
              </p:cNvPr>
              <p:cNvSpPr/>
              <p:nvPr/>
            </p:nvSpPr>
            <p:spPr>
              <a:xfrm>
                <a:off x="1060626" y="1224228"/>
                <a:ext cx="4517227" cy="2944910"/>
              </a:xfrm>
              <a:prstGeom prst="roundRect">
                <a:avLst>
                  <a:gd name="adj" fmla="val 14307"/>
                </a:avLst>
              </a:prstGeom>
              <a:solidFill>
                <a:schemeClr val="bg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2DA9190-E0F2-425A-B29F-93122258CCBB}"/>
                  </a:ext>
                </a:extLst>
              </p:cNvPr>
              <p:cNvSpPr/>
              <p:nvPr/>
            </p:nvSpPr>
            <p:spPr>
              <a:xfrm>
                <a:off x="1170140" y="1359810"/>
                <a:ext cx="4287589" cy="2679002"/>
              </a:xfrm>
              <a:prstGeom prst="roundRect">
                <a:avLst>
                  <a:gd name="adj" fmla="val 13762"/>
                </a:avLst>
              </a:prstGeom>
              <a:solidFill>
                <a:schemeClr val="bg2">
                  <a:lumMod val="75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717DD6C-8A8F-44FF-9F13-54397243612C}"/>
                </a:ext>
              </a:extLst>
            </p:cNvPr>
            <p:cNvGrpSpPr/>
            <p:nvPr/>
          </p:nvGrpSpPr>
          <p:grpSpPr>
            <a:xfrm>
              <a:off x="5064539" y="1611333"/>
              <a:ext cx="1309613" cy="1371347"/>
              <a:chOff x="3705373" y="2257483"/>
              <a:chExt cx="1485378" cy="1555397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20CE2B2B-D70C-4763-A08C-F389E46362DF}"/>
                  </a:ext>
                </a:extLst>
              </p:cNvPr>
              <p:cNvSpPr/>
              <p:nvPr/>
            </p:nvSpPr>
            <p:spPr>
              <a:xfrm>
                <a:off x="3705373" y="2257483"/>
                <a:ext cx="1485378" cy="1555397"/>
              </a:xfrm>
              <a:prstGeom prst="roundRect">
                <a:avLst>
                  <a:gd name="adj" fmla="val 160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314A85BA-0971-4380-B95C-05AAA8DB7B12}"/>
                  </a:ext>
                </a:extLst>
              </p:cNvPr>
              <p:cNvSpPr/>
              <p:nvPr/>
            </p:nvSpPr>
            <p:spPr>
              <a:xfrm>
                <a:off x="3782963" y="2343109"/>
                <a:ext cx="1330197" cy="1384146"/>
              </a:xfrm>
              <a:prstGeom prst="roundRect">
                <a:avLst>
                  <a:gd name="adj" fmla="val 16017"/>
                </a:avLst>
              </a:prstGeom>
              <a:solidFill>
                <a:srgbClr val="FBE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2A83C651-BA4A-486E-9413-6B22F10F492A}"/>
                  </a:ext>
                </a:extLst>
              </p:cNvPr>
              <p:cNvSpPr/>
              <p:nvPr/>
            </p:nvSpPr>
            <p:spPr>
              <a:xfrm>
                <a:off x="3868794" y="2432419"/>
                <a:ext cx="1158537" cy="1205524"/>
              </a:xfrm>
              <a:prstGeom prst="roundRect">
                <a:avLst>
                  <a:gd name="adj" fmla="val 16017"/>
                </a:avLst>
              </a:prstGeom>
              <a:solidFill>
                <a:srgbClr val="FFF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/>
              </a:p>
            </p:txBody>
          </p:sp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B438428E-79C0-483C-96D9-8B8C90E14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7097">
                <a:off x="3842788" y="2419755"/>
                <a:ext cx="1186707" cy="1173667"/>
              </a:xfrm>
              <a:prstGeom prst="rect">
                <a:avLst/>
              </a:prstGeom>
            </p:spPr>
          </p:pic>
        </p:grpSp>
        <p:sp>
          <p:nvSpPr>
            <p:cNvPr id="108" name="말풍선: 타원형 107">
              <a:extLst>
                <a:ext uri="{FF2B5EF4-FFF2-40B4-BE49-F238E27FC236}">
                  <a16:creationId xmlns:a16="http://schemas.microsoft.com/office/drawing/2014/main" id="{8340AD20-5F87-4344-980F-C45576307449}"/>
                </a:ext>
              </a:extLst>
            </p:cNvPr>
            <p:cNvSpPr/>
            <p:nvPr/>
          </p:nvSpPr>
          <p:spPr>
            <a:xfrm>
              <a:off x="6311591" y="451198"/>
              <a:ext cx="2888829" cy="2591007"/>
            </a:xfrm>
            <a:prstGeom prst="wedgeEllipseCallout">
              <a:avLst>
                <a:gd name="adj1" fmla="val -46083"/>
                <a:gd name="adj2" fmla="val 3626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다음 친구를</a:t>
              </a:r>
              <a:endPara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3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골라줘 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8</a:t>
              </a:r>
              <a:r>
                <a:rPr lang="ko-KR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ㅅ</a:t>
              </a:r>
              <a:r>
                <a:rPr lang="en-US" altLang="ko-KR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8</a:t>
              </a:r>
              <a:endPara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3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3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ko-KR" altLang="en-US" sz="3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79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E33C0323-71DA-4C7D-B796-AF09DF7AFF0F}"/>
              </a:ext>
            </a:extLst>
          </p:cNvPr>
          <p:cNvGrpSpPr/>
          <p:nvPr/>
        </p:nvGrpSpPr>
        <p:grpSpPr>
          <a:xfrm>
            <a:off x="833506" y="3956940"/>
            <a:ext cx="1207514" cy="1264435"/>
            <a:chOff x="833506" y="3956940"/>
            <a:chExt cx="1207514" cy="1264435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E249C43-6F0A-470F-80F9-E357A2D3020C}"/>
                </a:ext>
              </a:extLst>
            </p:cNvPr>
            <p:cNvSpPr/>
            <p:nvPr/>
          </p:nvSpPr>
          <p:spPr>
            <a:xfrm>
              <a:off x="833506" y="3956940"/>
              <a:ext cx="1207514" cy="1264435"/>
            </a:xfrm>
            <a:prstGeom prst="roundRect">
              <a:avLst>
                <a:gd name="adj" fmla="val 16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0D934CE-DD86-43B5-854A-0127522A4D4A}"/>
                </a:ext>
              </a:extLst>
            </p:cNvPr>
            <p:cNvSpPr/>
            <p:nvPr/>
          </p:nvSpPr>
          <p:spPr>
            <a:xfrm>
              <a:off x="896582" y="4026547"/>
              <a:ext cx="1081362" cy="1125219"/>
            </a:xfrm>
            <a:prstGeom prst="roundRect">
              <a:avLst>
                <a:gd name="adj" fmla="val 16017"/>
              </a:avLst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D40FF11-6361-4C39-A360-CDCE4605309B}"/>
                </a:ext>
              </a:extLst>
            </p:cNvPr>
            <p:cNvSpPr/>
            <p:nvPr/>
          </p:nvSpPr>
          <p:spPr>
            <a:xfrm>
              <a:off x="966356" y="4104987"/>
              <a:ext cx="941813" cy="980011"/>
            </a:xfrm>
            <a:prstGeom prst="roundRect">
              <a:avLst>
                <a:gd name="adj" fmla="val 16017"/>
              </a:avLst>
            </a:prstGeom>
            <a:solidFill>
              <a:srgbClr val="FFBC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04FA7D9-B15F-411A-9B44-BC78AAA06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79484" flipH="1">
              <a:off x="1074151" y="4075720"/>
              <a:ext cx="726221" cy="978382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C0D22C4-5542-4051-BD63-A55EC9B807F7}"/>
              </a:ext>
            </a:extLst>
          </p:cNvPr>
          <p:cNvGrpSpPr/>
          <p:nvPr/>
        </p:nvGrpSpPr>
        <p:grpSpPr>
          <a:xfrm>
            <a:off x="5361821" y="4059589"/>
            <a:ext cx="1207514" cy="1264435"/>
            <a:chOff x="5361821" y="4059589"/>
            <a:chExt cx="1207514" cy="1264435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75A41F1-1F13-4444-A707-061C65512FB1}"/>
                </a:ext>
              </a:extLst>
            </p:cNvPr>
            <p:cNvSpPr/>
            <p:nvPr/>
          </p:nvSpPr>
          <p:spPr>
            <a:xfrm>
              <a:off x="5361821" y="4059589"/>
              <a:ext cx="1207514" cy="1264435"/>
            </a:xfrm>
            <a:prstGeom prst="roundRect">
              <a:avLst>
                <a:gd name="adj" fmla="val 16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75743E0-91E9-48BD-9837-E791DFB60319}"/>
                </a:ext>
              </a:extLst>
            </p:cNvPr>
            <p:cNvSpPr/>
            <p:nvPr/>
          </p:nvSpPr>
          <p:spPr>
            <a:xfrm>
              <a:off x="5424897" y="4129196"/>
              <a:ext cx="1081362" cy="1125219"/>
            </a:xfrm>
            <a:prstGeom prst="roundRect">
              <a:avLst>
                <a:gd name="adj" fmla="val 16017"/>
              </a:avLst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7210601-9D6C-4A8F-8FDC-256452BE59EA}"/>
                </a:ext>
              </a:extLst>
            </p:cNvPr>
            <p:cNvSpPr/>
            <p:nvPr/>
          </p:nvSpPr>
          <p:spPr>
            <a:xfrm>
              <a:off x="5494671" y="4207636"/>
              <a:ext cx="941813" cy="980011"/>
            </a:xfrm>
            <a:prstGeom prst="roundRect">
              <a:avLst>
                <a:gd name="adj" fmla="val 16017"/>
              </a:avLst>
            </a:prstGeom>
            <a:solidFill>
              <a:srgbClr val="FFBC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2594904D-AED1-4CF8-8EBC-5A82A4D6F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831">
              <a:off x="5511583" y="4266082"/>
              <a:ext cx="915560" cy="873944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AD72192-1061-4425-A4B9-41EEB18FCB7B}"/>
              </a:ext>
            </a:extLst>
          </p:cNvPr>
          <p:cNvGrpSpPr/>
          <p:nvPr/>
        </p:nvGrpSpPr>
        <p:grpSpPr>
          <a:xfrm>
            <a:off x="6813801" y="3973830"/>
            <a:ext cx="1207514" cy="1264435"/>
            <a:chOff x="6813801" y="3973830"/>
            <a:chExt cx="1207514" cy="1264435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48BA220-04ED-4EDD-A60A-7FE98EE2D73A}"/>
                </a:ext>
              </a:extLst>
            </p:cNvPr>
            <p:cNvSpPr/>
            <p:nvPr/>
          </p:nvSpPr>
          <p:spPr>
            <a:xfrm>
              <a:off x="6813801" y="3973830"/>
              <a:ext cx="1207514" cy="1264435"/>
            </a:xfrm>
            <a:prstGeom prst="roundRect">
              <a:avLst>
                <a:gd name="adj" fmla="val 16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E599632D-E2A2-41AA-A740-0766A6160B64}"/>
                </a:ext>
              </a:extLst>
            </p:cNvPr>
            <p:cNvSpPr/>
            <p:nvPr/>
          </p:nvSpPr>
          <p:spPr>
            <a:xfrm>
              <a:off x="6876877" y="4043437"/>
              <a:ext cx="1081362" cy="1125219"/>
            </a:xfrm>
            <a:prstGeom prst="roundRect">
              <a:avLst>
                <a:gd name="adj" fmla="val 16017"/>
              </a:avLst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769EC94-7FEB-4F71-9E02-9D0597570EA5}"/>
                </a:ext>
              </a:extLst>
            </p:cNvPr>
            <p:cNvSpPr/>
            <p:nvPr/>
          </p:nvSpPr>
          <p:spPr>
            <a:xfrm>
              <a:off x="6946651" y="4121877"/>
              <a:ext cx="941813" cy="980011"/>
            </a:xfrm>
            <a:prstGeom prst="roundRect">
              <a:avLst>
                <a:gd name="adj" fmla="val 16017"/>
              </a:avLst>
            </a:prstGeom>
            <a:solidFill>
              <a:srgbClr val="FFBC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0A47309-8D2A-4680-9E8F-54BBAA272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56">
              <a:off x="6946652" y="4232944"/>
              <a:ext cx="941813" cy="746206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39C9BDD-AB37-44EB-80A0-88C6895199BA}"/>
              </a:ext>
            </a:extLst>
          </p:cNvPr>
          <p:cNvGrpSpPr/>
          <p:nvPr/>
        </p:nvGrpSpPr>
        <p:grpSpPr>
          <a:xfrm>
            <a:off x="3806396" y="4064640"/>
            <a:ext cx="1207514" cy="1264435"/>
            <a:chOff x="3806396" y="4064640"/>
            <a:chExt cx="1207514" cy="1264435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120F8ACC-54BE-4DA1-A795-BAFF777CD74C}"/>
                </a:ext>
              </a:extLst>
            </p:cNvPr>
            <p:cNvSpPr/>
            <p:nvPr/>
          </p:nvSpPr>
          <p:spPr>
            <a:xfrm>
              <a:off x="3806396" y="4064640"/>
              <a:ext cx="1207514" cy="1264435"/>
            </a:xfrm>
            <a:prstGeom prst="roundRect">
              <a:avLst>
                <a:gd name="adj" fmla="val 16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7BB6206-1BEB-481D-B240-6B5A3BB96FD8}"/>
                </a:ext>
              </a:extLst>
            </p:cNvPr>
            <p:cNvSpPr/>
            <p:nvPr/>
          </p:nvSpPr>
          <p:spPr>
            <a:xfrm>
              <a:off x="3869472" y="4134247"/>
              <a:ext cx="1081362" cy="1125219"/>
            </a:xfrm>
            <a:prstGeom prst="roundRect">
              <a:avLst>
                <a:gd name="adj" fmla="val 16017"/>
              </a:avLst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C4AB536-D28B-4277-9E64-701BBBD6FE8C}"/>
                </a:ext>
              </a:extLst>
            </p:cNvPr>
            <p:cNvSpPr/>
            <p:nvPr/>
          </p:nvSpPr>
          <p:spPr>
            <a:xfrm>
              <a:off x="3939246" y="4212687"/>
              <a:ext cx="941813" cy="980011"/>
            </a:xfrm>
            <a:prstGeom prst="roundRect">
              <a:avLst>
                <a:gd name="adj" fmla="val 16017"/>
              </a:avLst>
            </a:prstGeom>
            <a:solidFill>
              <a:srgbClr val="FFBC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0ED7D9A0-8476-463C-A6E8-A7CB5F947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3544">
              <a:off x="3962876" y="4241196"/>
              <a:ext cx="911232" cy="901218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0966F31-E30F-49B8-BD6F-D1C6D2532CC3}"/>
              </a:ext>
            </a:extLst>
          </p:cNvPr>
          <p:cNvGrpSpPr/>
          <p:nvPr/>
        </p:nvGrpSpPr>
        <p:grpSpPr>
          <a:xfrm>
            <a:off x="2322433" y="4022321"/>
            <a:ext cx="1207514" cy="1264435"/>
            <a:chOff x="2322433" y="4022321"/>
            <a:chExt cx="1207514" cy="1264435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77BEF77-239E-48E3-BE22-541C0E912447}"/>
                </a:ext>
              </a:extLst>
            </p:cNvPr>
            <p:cNvSpPr/>
            <p:nvPr/>
          </p:nvSpPr>
          <p:spPr>
            <a:xfrm>
              <a:off x="2322433" y="4022321"/>
              <a:ext cx="1207514" cy="1264435"/>
            </a:xfrm>
            <a:prstGeom prst="roundRect">
              <a:avLst>
                <a:gd name="adj" fmla="val 16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3ED7E4A-790B-4545-BD4C-D7881A6299E4}"/>
                </a:ext>
              </a:extLst>
            </p:cNvPr>
            <p:cNvSpPr/>
            <p:nvPr/>
          </p:nvSpPr>
          <p:spPr>
            <a:xfrm>
              <a:off x="2385509" y="4091928"/>
              <a:ext cx="1081362" cy="1125219"/>
            </a:xfrm>
            <a:prstGeom prst="roundRect">
              <a:avLst>
                <a:gd name="adj" fmla="val 16017"/>
              </a:avLst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14A2B38-C6B4-4484-B395-E222621D354F}"/>
                </a:ext>
              </a:extLst>
            </p:cNvPr>
            <p:cNvSpPr/>
            <p:nvPr/>
          </p:nvSpPr>
          <p:spPr>
            <a:xfrm>
              <a:off x="2455283" y="4170368"/>
              <a:ext cx="941813" cy="980011"/>
            </a:xfrm>
            <a:prstGeom prst="roundRect">
              <a:avLst>
                <a:gd name="adj" fmla="val 16017"/>
              </a:avLst>
            </a:prstGeom>
            <a:solidFill>
              <a:srgbClr val="FFBC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D5DDDBA-55EB-4F40-A677-F632712F2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065" y="4281434"/>
              <a:ext cx="978135" cy="746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19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 JooEun</dc:creator>
  <cp:lastModifiedBy>Chung JooEun</cp:lastModifiedBy>
  <cp:revision>8</cp:revision>
  <dcterms:created xsi:type="dcterms:W3CDTF">2019-05-19T08:02:40Z</dcterms:created>
  <dcterms:modified xsi:type="dcterms:W3CDTF">2019-05-19T09:34:32Z</dcterms:modified>
</cp:coreProperties>
</file>