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pPr/>
              <a:t>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C8B8A27-DF03-4546-BA93-21C967D57E5C}" type="slidenum">
              <a:rPr lang="en-US" smtClean="0"/>
              <a:pPr/>
              <a:t>‹nr.›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3369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pPr/>
              <a:t>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‹nr.›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6338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pPr/>
              <a:t>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‹nr.›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0321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pPr/>
              <a:t>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‹nr.›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0308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pPr/>
              <a:t>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‹nr.›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4295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pPr/>
              <a:t>2/2/2022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‹nr.›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1080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pPr/>
              <a:t>2/2/2022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‹nr.›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5926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pPr/>
              <a:t>2/2/2022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‹nr.›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8881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pPr/>
              <a:t>2/2/2022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744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pPr/>
              <a:t>2/2/2022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‹nr.›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1975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5898F52-2787-4BA2-BBBC-9395E9F86D50}" type="datetimeFigureOut">
              <a:rPr lang="en-US" smtClean="0"/>
              <a:pPr/>
              <a:t>2/2/2022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‹nr.›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0447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98F52-2787-4BA2-BBBC-9395E9F86D50}" type="datetimeFigureOut">
              <a:rPr lang="en-US" smtClean="0"/>
              <a:pPr/>
              <a:t>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C8B8A27-DF03-4546-BA93-21C967D57E5C}" type="slidenum">
              <a:rPr lang="en-US" smtClean="0"/>
              <a:pPr/>
              <a:t>‹nr.›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7336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1B5026D2-CC21-4B15-A70E-896ECEF525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7430" y="2237921"/>
            <a:ext cx="4811696" cy="1191079"/>
          </a:xfrm>
        </p:spPr>
        <p:txBody>
          <a:bodyPr>
            <a:normAutofit/>
          </a:bodyPr>
          <a:lstStyle/>
          <a:p>
            <a:r>
              <a:rPr lang="en-US" sz="4000" dirty="0"/>
              <a:t>Prototype</a:t>
            </a:r>
            <a:endParaRPr lang="nl-NL" sz="4000" dirty="0"/>
          </a:p>
        </p:txBody>
      </p:sp>
    </p:spTree>
    <p:extLst>
      <p:ext uri="{BB962C8B-B14F-4D97-AF65-F5344CB8AC3E}">
        <p14:creationId xmlns:p14="http://schemas.microsoft.com/office/powerpoint/2010/main" val="1050223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8D095B41-7312-4603-9F0F-93387C353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Wazige achtergrond met herfstbladeren bij zonsondergang">
            <a:extLst>
              <a:ext uri="{FF2B5EF4-FFF2-40B4-BE49-F238E27FC236}">
                <a16:creationId xmlns:a16="http://schemas.microsoft.com/office/drawing/2014/main" id="{48522628-D898-427E-9C2F-3065E5001D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50000"/>
          </a:blip>
          <a:srcRect t="5658" r="-1" b="10069"/>
          <a:stretch/>
        </p:blipFill>
        <p:spPr>
          <a:xfrm>
            <a:off x="-285" y="-1119"/>
            <a:ext cx="12191982" cy="6859119"/>
          </a:xfrm>
          <a:prstGeom prst="rect">
            <a:avLst/>
          </a:prstGeom>
        </p:spPr>
      </p:pic>
      <p:sp>
        <p:nvSpPr>
          <p:cNvPr id="7" name="Rectangle 10">
            <a:extLst>
              <a:ext uri="{FF2B5EF4-FFF2-40B4-BE49-F238E27FC236}">
                <a16:creationId xmlns:a16="http://schemas.microsoft.com/office/drawing/2014/main" id="{1042C936-444C-4F0D-9737-291EAFE1E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61C4D9F-F4AF-4ED2-9310-56EB2E19C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3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419FDB25-3050-4009-9806-3000DDD1C0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063EF0F-7BC0-4CFB-AB98-20A8DD91D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el 1">
            <a:extLst>
              <a:ext uri="{FF2B5EF4-FFF2-40B4-BE49-F238E27FC236}">
                <a16:creationId xmlns:a16="http://schemas.microsoft.com/office/drawing/2014/main" id="{6A8106F2-65D3-45CA-9387-40BEAAC610F0}"/>
              </a:ext>
            </a:extLst>
          </p:cNvPr>
          <p:cNvSpPr txBox="1">
            <a:spLocks/>
          </p:cNvSpPr>
          <p:nvPr/>
        </p:nvSpPr>
        <p:spPr>
          <a:xfrm>
            <a:off x="2942146" y="2874477"/>
            <a:ext cx="6307120" cy="679240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Onderzoeksverslagen</a:t>
            </a:r>
            <a:endParaRPr lang="nl-NL" sz="4000" dirty="0"/>
          </a:p>
        </p:txBody>
      </p:sp>
    </p:spTree>
    <p:extLst>
      <p:ext uri="{BB962C8B-B14F-4D97-AF65-F5344CB8AC3E}">
        <p14:creationId xmlns:p14="http://schemas.microsoft.com/office/powerpoint/2010/main" val="3317097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71A44F84-76A0-4A04-B1D8-57B4250A8AA8}"/>
              </a:ext>
            </a:extLst>
          </p:cNvPr>
          <p:cNvSpPr txBox="1">
            <a:spLocks/>
          </p:cNvSpPr>
          <p:nvPr/>
        </p:nvSpPr>
        <p:spPr>
          <a:xfrm>
            <a:off x="3465530" y="2143125"/>
            <a:ext cx="5011720" cy="1285875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Simulatie</a:t>
            </a:r>
            <a:endParaRPr lang="nl-NL" sz="4000" dirty="0"/>
          </a:p>
        </p:txBody>
      </p:sp>
    </p:spTree>
    <p:extLst>
      <p:ext uri="{BB962C8B-B14F-4D97-AF65-F5344CB8AC3E}">
        <p14:creationId xmlns:p14="http://schemas.microsoft.com/office/powerpoint/2010/main" val="2048187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Galerie">
  <a:themeElements>
    <a:clrScheme name="Galerie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e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e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3</Words>
  <Application>Microsoft Office PowerPoint</Application>
  <PresentationFormat>Breedbeeld</PresentationFormat>
  <Paragraphs>3</Paragraphs>
  <Slides>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</vt:i4>
      </vt:variant>
    </vt:vector>
  </HeadingPairs>
  <TitlesOfParts>
    <vt:vector size="6" baseType="lpstr">
      <vt:lpstr>Arial</vt:lpstr>
      <vt:lpstr>Gill Sans MT</vt:lpstr>
      <vt:lpstr>Galerie</vt:lpstr>
      <vt:lpstr>Prototype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Prototype</dc:title>
  <dc:creator>Jia-jie Yeh (0992427)</dc:creator>
  <cp:lastModifiedBy>Jia-jie Yeh (0992427)</cp:lastModifiedBy>
  <cp:revision>4</cp:revision>
  <dcterms:created xsi:type="dcterms:W3CDTF">2022-02-02T11:57:05Z</dcterms:created>
  <dcterms:modified xsi:type="dcterms:W3CDTF">2022-02-02T12:13:00Z</dcterms:modified>
</cp:coreProperties>
</file>