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36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3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32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8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92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8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4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4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zige achtergrond met herfstbladeren bij zonsondergang">
            <a:extLst>
              <a:ext uri="{FF2B5EF4-FFF2-40B4-BE49-F238E27FC236}">
                <a16:creationId xmlns:a16="http://schemas.microsoft.com/office/drawing/2014/main" id="{48522628-D898-427E-9C2F-3065E5001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5658" r="-1" b="10069"/>
          <a:stretch/>
        </p:blipFill>
        <p:spPr>
          <a:xfrm>
            <a:off x="-285" y="-1119"/>
            <a:ext cx="12191982" cy="6859119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8106F2-65D3-45CA-9387-40BEAAC610F0}"/>
              </a:ext>
            </a:extLst>
          </p:cNvPr>
          <p:cNvSpPr txBox="1">
            <a:spLocks/>
          </p:cNvSpPr>
          <p:nvPr/>
        </p:nvSpPr>
        <p:spPr>
          <a:xfrm>
            <a:off x="2942146" y="2874477"/>
            <a:ext cx="6307120" cy="67924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Onderzoeksverslagen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3170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1A44F84-76A0-4A04-B1D8-57B4250A8AA8}"/>
              </a:ext>
            </a:extLst>
          </p:cNvPr>
          <p:cNvSpPr txBox="1">
            <a:spLocks/>
          </p:cNvSpPr>
          <p:nvPr/>
        </p:nvSpPr>
        <p:spPr>
          <a:xfrm>
            <a:off x="3465530" y="2143125"/>
            <a:ext cx="5011720" cy="1285875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Simulatie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0481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</Words>
  <Application>Microsoft Office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Jia-jie Yeh (0992427)</dc:creator>
  <cp:lastModifiedBy>Jia-jie Yeh (0992427)</cp:lastModifiedBy>
  <cp:revision>5</cp:revision>
  <dcterms:created xsi:type="dcterms:W3CDTF">2022-02-02T11:57:05Z</dcterms:created>
  <dcterms:modified xsi:type="dcterms:W3CDTF">2022-02-04T12:01:37Z</dcterms:modified>
</cp:coreProperties>
</file>