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2698-0E9E-49A2-9ECF-2C5F6717D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B40D93-66CC-4E3F-BE66-8869149A1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B7B87-406D-4CF9-BD58-D414ACFD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8AFBF-FD33-4632-868F-B94CC88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3784C-49F1-4D37-A8BB-8467BFEE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3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9A6DA-744D-4D77-8162-E92DA150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9A3A2-4A30-49B0-B9BD-7D048E20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9C0B1-77CF-436C-9CBE-1E6DDBE5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B844-6B1E-4281-A484-7DB71080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2A898-0AB4-4C46-A9A6-5FEB905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EDCD9-A247-4DDD-B079-3C6572A13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BEA97-693B-456E-AA4D-8F53D32F2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5BC19-5B81-42B3-BEF2-0256F14A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C758-1FDE-4428-ACF0-BC42B09C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97A-609F-4D6E-8EF9-B27AB840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8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BB25-50D6-4A29-93CE-75A99890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054A0-03CF-4C52-9507-C7CF771D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D2DFB-FE61-4A28-8EDB-3DF17D90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32AC5-63CC-4936-AEB4-F37544B7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86B86-1E67-4B93-A9AE-87516E6F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8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38CC-A7BF-47C7-AFBF-AD3CCC9B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D94FF-C5FC-4907-BF8B-47F17EEB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B793A-4FA9-4F53-A2FB-2461BC13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BAE80-B257-46B5-99F6-6377BE44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E7EC2-F1F5-4FC1-8502-B78F7576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6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12C0A-D479-4866-ABBC-B81BD08E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45F0C-3257-43D7-989C-EB243021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700801-1B2E-4524-B13B-202A9832A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3416E-3B8D-4431-82C7-E8C2DD53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0C525-43C1-4AEC-AD05-307344B4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958D3-944B-453C-8F31-8BE174E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21E16-06BF-4177-8770-D706A276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B8ADB-6CDB-4852-BA11-63B2DBBC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DA69B-4355-4944-8A09-989D414CD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085D7-21AE-4D38-98EC-912E4292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8230D-2E64-48B0-A5A8-7FA60CCCB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AA059A-0240-4C94-89A2-E43F0FFB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5F369-9E96-418C-8F2F-1B311A6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728815-D63D-4274-BD58-988238B7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4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68E1-851C-485D-A1C6-1271E9F5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890DD-003E-400E-80BC-54C97879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B8623A-FD99-441F-8658-BAE57807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21091-B1DA-45BB-B0EB-45576E5B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4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306FB9-3405-4CBF-8E74-5627288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309967-FF15-4B3B-A1E5-9AEB36EE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F1490-3817-46AD-9DD5-4464C6A4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9692-09F5-4A55-B3C8-604BD16E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E3610-98DF-4C6C-A092-E76CB7D9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273B8-C8C6-4874-B659-B7C6E315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ABCEE-1B5E-43AF-A82A-FB81F6AE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A1E55-1232-4352-B229-3D8C773C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7E07E-E2B6-4522-A592-D7A20E86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A6CE2-D876-499F-985A-388352E7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9C1552-8FA8-4C74-9346-97FD44C3B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826AB-83EE-4AC1-B735-DEF00350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B80D0-EBCB-481E-94D3-06E5AF15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64A10-3B09-4476-A39A-46F06EE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E0C3E-E2A4-4C88-95CC-08446F89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978C9C-A8A3-4BDF-834A-091FC05F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B6B36-9FBC-48EB-940F-78468F62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BA67-6F4D-4DA4-97D6-0FDAA45D9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D28E-2F2C-4100-80F3-86543D4B691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A749D-0130-4DC9-9772-7BDAEC161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903FD-58EA-4BD8-8984-E64EBDB26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57A8-8829-4213-B552-73E8DFD94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DE607-F6EA-4CCC-BC17-08849EBC2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결재 소스 흐름 정의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937159-1807-4750-B6C4-270AAB40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2021. 04. 26 ~ 04. 30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이용준</a:t>
            </a:r>
          </a:p>
        </p:txBody>
      </p:sp>
    </p:spTree>
    <p:extLst>
      <p:ext uri="{BB962C8B-B14F-4D97-AF65-F5344CB8AC3E}">
        <p14:creationId xmlns:p14="http://schemas.microsoft.com/office/powerpoint/2010/main" val="25472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#10;">
            <a:extLst>
              <a:ext uri="{FF2B5EF4-FFF2-40B4-BE49-F238E27FC236}">
                <a16:creationId xmlns:a16="http://schemas.microsoft.com/office/drawing/2014/main" id="{D1881F9D-29B7-4F41-9C3D-82ABC8EDF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7" y="659342"/>
            <a:ext cx="1584325" cy="935038"/>
          </a:xfrm>
          <a:prstGeom prst="foldedCorner">
            <a:avLst>
              <a:gd name="adj" fmla="val 267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ko-KR" altLang="en-US" sz="1400" b="1">
                <a:latin typeface="HY견고딕" panose="02030600000101010101" pitchFamily="18" charset="-127"/>
                <a:ea typeface="HY견고딕" panose="02030600000101010101" pitchFamily="18" charset="-127"/>
              </a:rPr>
              <a:t>기안문</a:t>
            </a:r>
          </a:p>
          <a:p>
            <a:pPr algn="ctr"/>
            <a:r>
              <a:rPr lang="en-US" altLang="ko-KR" sz="1400" b="1">
                <a:latin typeface="HY견고딕" panose="02030600000101010101" pitchFamily="18" charset="-127"/>
                <a:ea typeface="HY견고딕" panose="02030600000101010101" pitchFamily="18" charset="-127"/>
              </a:rPr>
              <a:t>draft.jsp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725D2FFC-CB8F-4029-A9C8-718750266C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147763" cy="287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기안</a:t>
            </a:r>
          </a:p>
        </p:txBody>
      </p:sp>
      <p:graphicFrame>
        <p:nvGraphicFramePr>
          <p:cNvPr id="8" name="Group 10">
            <a:extLst>
              <a:ext uri="{FF2B5EF4-FFF2-40B4-BE49-F238E27FC236}">
                <a16:creationId xmlns:a16="http://schemas.microsoft.com/office/drawing/2014/main" id="{8F933D2B-1F0B-40ED-AD87-DDBCC1236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5413"/>
              </p:ext>
            </p:extLst>
          </p:nvPr>
        </p:nvGraphicFramePr>
        <p:xfrm>
          <a:off x="619654" y="2151063"/>
          <a:ext cx="1835150" cy="606363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1871548055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draft.js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4097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approvallinePopup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</a:txBody>
                  <a:tcPr marL="90000" marR="90000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3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19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HY견고딕</vt:lpstr>
      <vt:lpstr>굴림</vt:lpstr>
      <vt:lpstr>맑은 고딕</vt:lpstr>
      <vt:lpstr>Arial</vt:lpstr>
      <vt:lpstr>Office 테마</vt:lpstr>
      <vt:lpstr>결재 소스 흐름 정의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결재 소스 흐름 정의 </dc:title>
  <dc:creator>Lee Yong Jun</dc:creator>
  <cp:lastModifiedBy>Lee Yong Jun</cp:lastModifiedBy>
  <cp:revision>3</cp:revision>
  <dcterms:created xsi:type="dcterms:W3CDTF">2021-04-26T09:31:42Z</dcterms:created>
  <dcterms:modified xsi:type="dcterms:W3CDTF">2021-04-26T11:27:26Z</dcterms:modified>
</cp:coreProperties>
</file>